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Lst>
  <p:sldSz cy="5143500" cx="9144000"/>
  <p:notesSz cx="10693400" cy="7556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60">
          <p15:clr>
            <a:srgbClr val="000000"/>
          </p15:clr>
        </p15:guide>
        <p15:guide id="2" pos="1847">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60" orient="horz"/>
        <p:guide pos="184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schemas.openxmlformats.org/officeDocument/2006/relationships/slide" Target="slides/slide300.xml"/><Relationship Id="rId304" Type="http://schemas.openxmlformats.org/officeDocument/2006/relationships/slide" Target="slides/slide299.xml"/><Relationship Id="rId303" Type="http://schemas.openxmlformats.org/officeDocument/2006/relationships/slide" Target="slides/slide298.xml"/><Relationship Id="rId302" Type="http://schemas.openxmlformats.org/officeDocument/2006/relationships/slide" Target="slides/slide297.xml"/><Relationship Id="rId309" Type="http://schemas.openxmlformats.org/officeDocument/2006/relationships/slide" Target="slides/slide304.xml"/><Relationship Id="rId308" Type="http://schemas.openxmlformats.org/officeDocument/2006/relationships/slide" Target="slides/slide303.xml"/><Relationship Id="rId307" Type="http://schemas.openxmlformats.org/officeDocument/2006/relationships/slide" Target="slides/slide302.xml"/><Relationship Id="rId306" Type="http://schemas.openxmlformats.org/officeDocument/2006/relationships/slide" Target="slides/slide301.xml"/><Relationship Id="rId301" Type="http://schemas.openxmlformats.org/officeDocument/2006/relationships/slide" Target="slides/slide296.xml"/><Relationship Id="rId300" Type="http://schemas.openxmlformats.org/officeDocument/2006/relationships/slide" Target="slides/slide295.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324" Type="http://schemas.openxmlformats.org/officeDocument/2006/relationships/slide" Target="slides/slide319.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323" Type="http://schemas.openxmlformats.org/officeDocument/2006/relationships/slide" Target="slides/slide318.xml"/><Relationship Id="rId201" Type="http://schemas.openxmlformats.org/officeDocument/2006/relationships/slide" Target="slides/slide196.xml"/><Relationship Id="rId322" Type="http://schemas.openxmlformats.org/officeDocument/2006/relationships/slide" Target="slides/slide317.xml"/><Relationship Id="rId200" Type="http://schemas.openxmlformats.org/officeDocument/2006/relationships/slide" Target="slides/slide195.xml"/><Relationship Id="rId321" Type="http://schemas.openxmlformats.org/officeDocument/2006/relationships/slide" Target="slides/slide316.xml"/><Relationship Id="rId320" Type="http://schemas.openxmlformats.org/officeDocument/2006/relationships/slide" Target="slides/slide315.xml"/><Relationship Id="rId316" Type="http://schemas.openxmlformats.org/officeDocument/2006/relationships/slide" Target="slides/slide311.xml"/><Relationship Id="rId315" Type="http://schemas.openxmlformats.org/officeDocument/2006/relationships/slide" Target="slides/slide310.xml"/><Relationship Id="rId314" Type="http://schemas.openxmlformats.org/officeDocument/2006/relationships/slide" Target="slides/slide309.xml"/><Relationship Id="rId313" Type="http://schemas.openxmlformats.org/officeDocument/2006/relationships/slide" Target="slides/slide308.xml"/><Relationship Id="rId319" Type="http://schemas.openxmlformats.org/officeDocument/2006/relationships/slide" Target="slides/slide314.xml"/><Relationship Id="rId318" Type="http://schemas.openxmlformats.org/officeDocument/2006/relationships/slide" Target="slides/slide313.xml"/><Relationship Id="rId317" Type="http://schemas.openxmlformats.org/officeDocument/2006/relationships/slide" Target="slides/slide312.xml"/><Relationship Id="rId312" Type="http://schemas.openxmlformats.org/officeDocument/2006/relationships/slide" Target="slides/slide307.xml"/><Relationship Id="rId311" Type="http://schemas.openxmlformats.org/officeDocument/2006/relationships/slide" Target="slides/slide306.xml"/><Relationship Id="rId310" Type="http://schemas.openxmlformats.org/officeDocument/2006/relationships/slide" Target="slides/slide3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69325" y="3589325"/>
            <a:ext cx="8554700" cy="34004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b21f8535a0_0_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41" name="Google Shape;41;gb21f8535a0_0_0: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16df85560_0_4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87" name="Google Shape;87;gb16df85560_0_49: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7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7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7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7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7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7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21f8535a0_0_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92" name="Google Shape;92;gb21f8535a0_0_4: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7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7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7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8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8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8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8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8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8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21f8535a0_0_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97" name="Google Shape;97;gb21f8535a0_0_8: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8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8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8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8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9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9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9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9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9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9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21f8535a0_0_1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21f8535a0_0_16: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9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9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9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9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0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0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10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0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0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10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10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10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16df85560_0_6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16df85560_0_66: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0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0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10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0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1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1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1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11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11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11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1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16df85560_0_10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16df85560_0_103: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1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11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1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11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12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2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2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2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2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2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2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2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12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2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12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16df85560_0_7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16df85560_0_70: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2^76 not retractable by computer</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2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2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2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2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2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2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2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3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3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3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3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3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3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3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3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3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3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16df85560_0_7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16df85560_0_74: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3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3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3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3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3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3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13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3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4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14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4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14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14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4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16df85560_0_8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16df85560_0_82: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4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4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14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4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4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15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5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5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15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5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5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16df85560_0_8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16df85560_0_87: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5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5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5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5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6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16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6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16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16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6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b16df85560_0_4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46" name="Google Shape;46;gb16df85560_0_40: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16df85560_0_9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16df85560_0_91: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6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6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6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6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6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17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17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7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7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7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7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7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16df85560_0_9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16df85560_0_95: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7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7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7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7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8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8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8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8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18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8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8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8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8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8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16df85560_0_7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16df85560_0_78: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8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8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8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8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8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9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9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9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9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9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9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9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9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9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9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9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9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16df85560_0_0:notes"/>
          <p:cNvSpPr/>
          <p:nvPr>
            <p:ph idx="2" type="sldImg"/>
          </p:nvPr>
        </p:nvSpPr>
        <p:spPr>
          <a:xfrm>
            <a:off x="86908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16df85560_0_0: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9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9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9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9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9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9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9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20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20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20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20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0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20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0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20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0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16df85560_0_4:notes"/>
          <p:cNvSpPr/>
          <p:nvPr>
            <p:ph idx="2" type="sldImg"/>
          </p:nvPr>
        </p:nvSpPr>
        <p:spPr>
          <a:xfrm>
            <a:off x="86908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16df85560_0_4: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20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20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0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20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0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20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21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21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21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21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21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21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16df85560_0_8:notes"/>
          <p:cNvSpPr/>
          <p:nvPr>
            <p:ph idx="2" type="sldImg"/>
          </p:nvPr>
        </p:nvSpPr>
        <p:spPr>
          <a:xfrm>
            <a:off x="86908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16df85560_0_8: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21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21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21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1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21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1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22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2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22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22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22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22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22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16df85560_0_12:notes"/>
          <p:cNvSpPr/>
          <p:nvPr>
            <p:ph idx="2" type="sldImg"/>
          </p:nvPr>
        </p:nvSpPr>
        <p:spPr>
          <a:xfrm>
            <a:off x="86908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16df85560_0_12: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22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22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22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2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22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23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3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23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23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23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23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23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16df85560_0_1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16df85560_0_16: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23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23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23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3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23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24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4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24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4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24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4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24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4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24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4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24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4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16df85560_0_2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16df85560_0_20: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24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4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24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4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24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4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24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25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5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25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5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25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5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25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5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25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5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25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5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16df85560_0_2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16df85560_0_24: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25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5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25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5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25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5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25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26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6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26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6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26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6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26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6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26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6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26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6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b16df85560_0_10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51" name="Google Shape;51;gb16df85560_0_108: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16df85560_0_2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16df85560_0_28: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26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6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26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6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26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6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26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27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7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27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7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27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7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27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7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27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7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27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7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16df85560_0_3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16df85560_0_32: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27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7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27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27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27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28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8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28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8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28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8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28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8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28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8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28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8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21f8535a0_0_2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21f8535a0_0_21: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21f8535a0_0_2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21f8535a0_0_25: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21f8535a0_0_2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21f8535a0_0_29: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b21f8535a0_0_1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56" name="Google Shape;56;gb21f8535a0_0_12: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b16df85560_0_9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61" name="Google Shape;61;gb16df85560_0_99: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16df85560_0_3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66" name="Google Shape;66;gb16df85560_0_36: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16df85560_0_5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71" name="Google Shape;71;gb16df85560_0_53: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16df85560_0_6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76" name="Google Shape;76;gb16df85560_0_61: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Relationship between Information and Physics</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5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16df85560_0_5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
        <p:nvSpPr>
          <p:cNvPr id="81" name="Google Shape;81;gb16df85560_0_57:notes"/>
          <p:cNvSpPr txBox="1"/>
          <p:nvPr>
            <p:ph idx="1" type="body"/>
          </p:nvPr>
        </p:nvSpPr>
        <p:spPr>
          <a:xfrm>
            <a:off x="1069325" y="3589325"/>
            <a:ext cx="85548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6: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6: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7: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8: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8: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9: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9: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60: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0: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1: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2: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2: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63: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3: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4: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4: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65:notes"/>
          <p:cNvSpPr txBox="1"/>
          <p:nvPr>
            <p:ph idx="1" type="body"/>
          </p:nvPr>
        </p:nvSpPr>
        <p:spPr>
          <a:xfrm>
            <a:off x="1069325" y="3589325"/>
            <a:ext cx="8554700" cy="3400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5:notes"/>
          <p:cNvSpPr/>
          <p:nvPr>
            <p:ph idx="2" type="sldImg"/>
          </p:nvPr>
        </p:nvSpPr>
        <p:spPr>
          <a:xfrm>
            <a:off x="869072" y="566725"/>
            <a:ext cx="8956200" cy="283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2"/>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 name="Google Shape;13;p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 name="Google Shape;14;p2"/>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1594485"/>
            <a:ext cx="7772400" cy="10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 name="Google Shape;17;p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 name="Google Shape;18;p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 name="Google Shape;19;p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 name="Google Shape;20;p3"/>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4"/>
          <p:cNvSpPr txBox="1"/>
          <p:nvPr>
            <p:ph type="title"/>
          </p:nvPr>
        </p:nvSpPr>
        <p:spPr>
          <a:xfrm>
            <a:off x="457200" y="205740"/>
            <a:ext cx="8229600" cy="82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 name="Google Shape;23;p4"/>
          <p:cNvSpPr txBox="1"/>
          <p:nvPr>
            <p:ph idx="1" type="body"/>
          </p:nvPr>
        </p:nvSpPr>
        <p:spPr>
          <a:xfrm>
            <a:off x="457200" y="1183005"/>
            <a:ext cx="8229600" cy="339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24" name="Google Shape;24;p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 name="Google Shape;25;p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 name="Google Shape;26;p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5"/>
          <p:cNvSpPr txBox="1"/>
          <p:nvPr>
            <p:ph type="title"/>
          </p:nvPr>
        </p:nvSpPr>
        <p:spPr>
          <a:xfrm>
            <a:off x="457200" y="205740"/>
            <a:ext cx="8229600" cy="82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5"/>
          <p:cNvSpPr txBox="1"/>
          <p:nvPr>
            <p:ph idx="1" type="body"/>
          </p:nvPr>
        </p:nvSpPr>
        <p:spPr>
          <a:xfrm>
            <a:off x="457200" y="1183005"/>
            <a:ext cx="3977700" cy="339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0" name="Google Shape;30;p5"/>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1" name="Google Shape;31;p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6"/>
          <p:cNvSpPr txBox="1"/>
          <p:nvPr>
            <p:ph type="title"/>
          </p:nvPr>
        </p:nvSpPr>
        <p:spPr>
          <a:xfrm>
            <a:off x="457200" y="205740"/>
            <a:ext cx="8229600" cy="82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 name="Google Shape;36;p6"/>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6"/>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6"/>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740"/>
            <a:ext cx="8229600" cy="8229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1400" u="none" cap="none" strike="noStrike">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457200" y="1183005"/>
            <a:ext cx="8229600" cy="339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100"/>
              <a:buNone/>
              <a:defRPr b="0" i="0" sz="1400" u="none" cap="none" strike="noStrike">
                <a:latin typeface="Calibri"/>
                <a:ea typeface="Calibri"/>
                <a:cs typeface="Calibri"/>
                <a:sym typeface="Calibri"/>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 name="Google Shape;8;p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b="0" i="0" sz="1400" u="none" cap="none" strike="noStrike">
                <a:solidFill>
                  <a:srgbClr val="888888"/>
                </a:solidFil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9" name="Google Shape;9;p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1400" u="none" cap="none" strike="noStrike">
                <a:solidFill>
                  <a:srgbClr val="888888"/>
                </a:solidFil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10" name="Google Shape;10;p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solidFill>
                  <a:srgbClr val="888888"/>
                </a:solidFill>
              </a:defRPr>
            </a:lvl1pPr>
            <a:lvl2pPr indent="0" lvl="1" marL="0" marR="0" rtl="0" algn="r">
              <a:spcBef>
                <a:spcPts val="0"/>
              </a:spcBef>
              <a:buNone/>
              <a:defRPr b="0" i="0" sz="1400" u="none" cap="none" strike="noStrike">
                <a:solidFill>
                  <a:srgbClr val="888888"/>
                </a:solidFill>
              </a:defRPr>
            </a:lvl2pPr>
            <a:lvl3pPr indent="0" lvl="2" marL="0" marR="0" rtl="0" algn="r">
              <a:spcBef>
                <a:spcPts val="0"/>
              </a:spcBef>
              <a:buNone/>
              <a:defRPr b="0" i="0" sz="1400" u="none" cap="none" strike="noStrike">
                <a:solidFill>
                  <a:srgbClr val="888888"/>
                </a:solidFill>
              </a:defRPr>
            </a:lvl3pPr>
            <a:lvl4pPr indent="0" lvl="3" marL="0" marR="0" rtl="0" algn="r">
              <a:spcBef>
                <a:spcPts val="0"/>
              </a:spcBef>
              <a:buNone/>
              <a:defRPr b="0" i="0" sz="1400" u="none" cap="none" strike="noStrike">
                <a:solidFill>
                  <a:srgbClr val="888888"/>
                </a:solidFill>
              </a:defRPr>
            </a:lvl4pPr>
            <a:lvl5pPr indent="0" lvl="4" marL="0" marR="0" rtl="0" algn="r">
              <a:spcBef>
                <a:spcPts val="0"/>
              </a:spcBef>
              <a:buNone/>
              <a:defRPr b="0" i="0" sz="1400" u="none" cap="none" strike="noStrike">
                <a:solidFill>
                  <a:srgbClr val="888888"/>
                </a:solidFill>
              </a:defRPr>
            </a:lvl5pPr>
            <a:lvl6pPr indent="0" lvl="5" marL="0" marR="0" rtl="0" algn="r">
              <a:spcBef>
                <a:spcPts val="0"/>
              </a:spcBef>
              <a:buNone/>
              <a:defRPr b="0" i="0" sz="1400" u="none" cap="none" strike="noStrike">
                <a:solidFill>
                  <a:srgbClr val="888888"/>
                </a:solidFill>
              </a:defRPr>
            </a:lvl6pPr>
            <a:lvl7pPr indent="0" lvl="6" marL="0" marR="0" rtl="0" algn="r">
              <a:spcBef>
                <a:spcPts val="0"/>
              </a:spcBef>
              <a:buNone/>
              <a:defRPr b="0" i="0" sz="1400" u="none" cap="none" strike="noStrike">
                <a:solidFill>
                  <a:srgbClr val="888888"/>
                </a:solidFill>
              </a:defRPr>
            </a:lvl7pPr>
            <a:lvl8pPr indent="0" lvl="7" marL="0" marR="0" rtl="0" algn="r">
              <a:spcBef>
                <a:spcPts val="0"/>
              </a:spcBef>
              <a:buNone/>
              <a:defRPr b="0" i="0" sz="1400" u="none" cap="none" strike="noStrike">
                <a:solidFill>
                  <a:srgbClr val="888888"/>
                </a:solidFill>
              </a:defRPr>
            </a:lvl8pPr>
            <a:lvl9pPr indent="0" lvl="8" marL="0" marR="0" rtl="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0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0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9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2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0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0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0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0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1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1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1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1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1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2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2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2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2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2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2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3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3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2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2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3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3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3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3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4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4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4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4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3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3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4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5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5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4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4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5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4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5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6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5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6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5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5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5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6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6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6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6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6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6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6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17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7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7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17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17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7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8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18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18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18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18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19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19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18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18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19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1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18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18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18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19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19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19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18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19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20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2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20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20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19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20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0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20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19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21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20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20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20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20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20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21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21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21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21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21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23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2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22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21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21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22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22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22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22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22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21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2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22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21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229.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23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23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205.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234.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23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235.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2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24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24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24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249.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236.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23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23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24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24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2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241.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24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26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24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25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25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252.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25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26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2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256.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251.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24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25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25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25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2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263.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266.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2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image" Target="../media/image274.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28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27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27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278.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264.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267.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280.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269.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2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0.xml"/><Relationship Id="rId3" Type="http://schemas.openxmlformats.org/officeDocument/2006/relationships/image" Target="../media/image279.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 Id="rId3" Type="http://schemas.openxmlformats.org/officeDocument/2006/relationships/image" Target="../media/image273.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 Id="rId3" Type="http://schemas.openxmlformats.org/officeDocument/2006/relationships/image" Target="../media/image272.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 Id="rId3" Type="http://schemas.openxmlformats.org/officeDocument/2006/relationships/image" Target="../media/image276.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 Id="rId3" Type="http://schemas.openxmlformats.org/officeDocument/2006/relationships/image" Target="../media/image275.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 Id="rId3" Type="http://schemas.openxmlformats.org/officeDocument/2006/relationships/image" Target="../media/image277.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 Id="rId3" Type="http://schemas.openxmlformats.org/officeDocument/2006/relationships/image" Target="../media/image29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 Id="rId3" Type="http://schemas.openxmlformats.org/officeDocument/2006/relationships/image" Target="../media/image282.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 Id="rId3" Type="http://schemas.openxmlformats.org/officeDocument/2006/relationships/image" Target="../media/image285.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9.xml"/><Relationship Id="rId3" Type="http://schemas.openxmlformats.org/officeDocument/2006/relationships/image" Target="../media/image28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 Id="rId3" Type="http://schemas.openxmlformats.org/officeDocument/2006/relationships/image" Target="../media/image28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 Id="rId3" Type="http://schemas.openxmlformats.org/officeDocument/2006/relationships/image" Target="../media/image281.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284.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 Id="rId3" Type="http://schemas.openxmlformats.org/officeDocument/2006/relationships/image" Target="../media/image28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 Id="rId3" Type="http://schemas.openxmlformats.org/officeDocument/2006/relationships/image" Target="../media/image288.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 Id="rId3" Type="http://schemas.openxmlformats.org/officeDocument/2006/relationships/image" Target="../media/image297.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 Id="rId3" Type="http://schemas.openxmlformats.org/officeDocument/2006/relationships/image" Target="../media/image291.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 Id="rId3" Type="http://schemas.openxmlformats.org/officeDocument/2006/relationships/image" Target="../media/image29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 Id="rId3" Type="http://schemas.openxmlformats.org/officeDocument/2006/relationships/image" Target="../media/image290.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 Id="rId3" Type="http://schemas.openxmlformats.org/officeDocument/2006/relationships/image" Target="../media/image2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www.youtube.com/watch?v=JhHMJCUmq28" TargetMode="Externa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0.xml"/><Relationship Id="rId3" Type="http://schemas.openxmlformats.org/officeDocument/2006/relationships/image" Target="../media/image307.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 Id="rId3" Type="http://schemas.openxmlformats.org/officeDocument/2006/relationships/image" Target="../media/image29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2.xml"/><Relationship Id="rId3" Type="http://schemas.openxmlformats.org/officeDocument/2006/relationships/image" Target="../media/image292.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3.xml"/><Relationship Id="rId3" Type="http://schemas.openxmlformats.org/officeDocument/2006/relationships/image" Target="../media/image295.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4.xml"/><Relationship Id="rId3" Type="http://schemas.openxmlformats.org/officeDocument/2006/relationships/image" Target="../media/image296.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 Id="rId3" Type="http://schemas.openxmlformats.org/officeDocument/2006/relationships/image" Target="../media/image299.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 Id="rId3" Type="http://schemas.openxmlformats.org/officeDocument/2006/relationships/image" Target="../media/image30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7.xml"/><Relationship Id="rId3" Type="http://schemas.openxmlformats.org/officeDocument/2006/relationships/image" Target="../media/image305.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8.xml"/><Relationship Id="rId3" Type="http://schemas.openxmlformats.org/officeDocument/2006/relationships/image" Target="../media/image300.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 Id="rId3" Type="http://schemas.openxmlformats.org/officeDocument/2006/relationships/image" Target="../media/image3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 Id="rId3" Type="http://schemas.openxmlformats.org/officeDocument/2006/relationships/image" Target="../media/image308.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 Id="rId3" Type="http://schemas.openxmlformats.org/officeDocument/2006/relationships/image" Target="../media/image303.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Relationship Id="rId3" Type="http://schemas.openxmlformats.org/officeDocument/2006/relationships/image" Target="../media/image304.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3.xml"/><Relationship Id="rId3" Type="http://schemas.openxmlformats.org/officeDocument/2006/relationships/image" Target="../media/image306.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4.xml"/><Relationship Id="rId3" Type="http://schemas.openxmlformats.org/officeDocument/2006/relationships/image" Target="../media/image310.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5.xml"/><Relationship Id="rId3" Type="http://schemas.openxmlformats.org/officeDocument/2006/relationships/image" Target="../media/image309.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6.xml"/><Relationship Id="rId3" Type="http://schemas.openxmlformats.org/officeDocument/2006/relationships/image" Target="../media/image314.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7.xml"/><Relationship Id="rId3" Type="http://schemas.openxmlformats.org/officeDocument/2006/relationships/image" Target="../media/image311.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 Id="rId3" Type="http://schemas.openxmlformats.org/officeDocument/2006/relationships/image" Target="../media/image312.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 Id="rId3" Type="http://schemas.openxmlformats.org/officeDocument/2006/relationships/image" Target="../media/image3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www.youtube.com/watch?v=Tvst-xP2_Q8" TargetMode="External"/><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www.youtube.com/watch?v=60OkanvToFI" TargetMode="External"/><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8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9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0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0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pic>
        <p:nvPicPr>
          <p:cNvPr id="43" name="Google Shape;43;p7"/>
          <p:cNvPicPr preferRelativeResize="0"/>
          <p:nvPr/>
        </p:nvPicPr>
        <p:blipFill>
          <a:blip r:embed="rId3">
            <a:alphaModFix/>
          </a:blip>
          <a:stretch>
            <a:fillRect/>
          </a:stretch>
        </p:blipFill>
        <p:spPr>
          <a:xfrm>
            <a:off x="91875" y="-914425"/>
            <a:ext cx="9052126" cy="6972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6"/>
          <p:cNvPicPr preferRelativeResize="0"/>
          <p:nvPr/>
        </p:nvPicPr>
        <p:blipFill>
          <a:blip r:embed="rId3">
            <a:alphaModFix/>
          </a:blip>
          <a:stretch>
            <a:fillRect/>
          </a:stretch>
        </p:blipFill>
        <p:spPr>
          <a:xfrm>
            <a:off x="152400" y="152400"/>
            <a:ext cx="8839199" cy="442427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0" name="Shape 540"/>
        <p:cNvGrpSpPr/>
        <p:nvPr/>
      </p:nvGrpSpPr>
      <p:grpSpPr>
        <a:xfrm>
          <a:off x="0" y="0"/>
          <a:ext cx="0" cy="0"/>
          <a:chOff x="0" y="0"/>
          <a:chExt cx="0" cy="0"/>
        </a:xfrm>
      </p:grpSpPr>
      <p:pic>
        <p:nvPicPr>
          <p:cNvPr id="541" name="Google Shape;541;p10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5" name="Shape 545"/>
        <p:cNvGrpSpPr/>
        <p:nvPr/>
      </p:nvGrpSpPr>
      <p:grpSpPr>
        <a:xfrm>
          <a:off x="0" y="0"/>
          <a:ext cx="0" cy="0"/>
          <a:chOff x="0" y="0"/>
          <a:chExt cx="0" cy="0"/>
        </a:xfrm>
      </p:grpSpPr>
      <p:pic>
        <p:nvPicPr>
          <p:cNvPr id="546" name="Google Shape;546;p10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0" name="Shape 550"/>
        <p:cNvGrpSpPr/>
        <p:nvPr/>
      </p:nvGrpSpPr>
      <p:grpSpPr>
        <a:xfrm>
          <a:off x="0" y="0"/>
          <a:ext cx="0" cy="0"/>
          <a:chOff x="0" y="0"/>
          <a:chExt cx="0" cy="0"/>
        </a:xfrm>
      </p:grpSpPr>
      <p:pic>
        <p:nvPicPr>
          <p:cNvPr id="551" name="Google Shape;551;p10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5" name="Shape 555"/>
        <p:cNvGrpSpPr/>
        <p:nvPr/>
      </p:nvGrpSpPr>
      <p:grpSpPr>
        <a:xfrm>
          <a:off x="0" y="0"/>
          <a:ext cx="0" cy="0"/>
          <a:chOff x="0" y="0"/>
          <a:chExt cx="0" cy="0"/>
        </a:xfrm>
      </p:grpSpPr>
      <p:pic>
        <p:nvPicPr>
          <p:cNvPr id="556" name="Google Shape;556;p10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0" name="Shape 560"/>
        <p:cNvGrpSpPr/>
        <p:nvPr/>
      </p:nvGrpSpPr>
      <p:grpSpPr>
        <a:xfrm>
          <a:off x="0" y="0"/>
          <a:ext cx="0" cy="0"/>
          <a:chOff x="0" y="0"/>
          <a:chExt cx="0" cy="0"/>
        </a:xfrm>
      </p:grpSpPr>
      <p:pic>
        <p:nvPicPr>
          <p:cNvPr id="561" name="Google Shape;561;p11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5" name="Shape 565"/>
        <p:cNvGrpSpPr/>
        <p:nvPr/>
      </p:nvGrpSpPr>
      <p:grpSpPr>
        <a:xfrm>
          <a:off x="0" y="0"/>
          <a:ext cx="0" cy="0"/>
          <a:chOff x="0" y="0"/>
          <a:chExt cx="0" cy="0"/>
        </a:xfrm>
      </p:grpSpPr>
      <p:pic>
        <p:nvPicPr>
          <p:cNvPr id="566" name="Google Shape;566;p11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0" name="Shape 570"/>
        <p:cNvGrpSpPr/>
        <p:nvPr/>
      </p:nvGrpSpPr>
      <p:grpSpPr>
        <a:xfrm>
          <a:off x="0" y="0"/>
          <a:ext cx="0" cy="0"/>
          <a:chOff x="0" y="0"/>
          <a:chExt cx="0" cy="0"/>
        </a:xfrm>
      </p:grpSpPr>
      <p:pic>
        <p:nvPicPr>
          <p:cNvPr id="571" name="Google Shape;571;p11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5" name="Shape 575"/>
        <p:cNvGrpSpPr/>
        <p:nvPr/>
      </p:nvGrpSpPr>
      <p:grpSpPr>
        <a:xfrm>
          <a:off x="0" y="0"/>
          <a:ext cx="0" cy="0"/>
          <a:chOff x="0" y="0"/>
          <a:chExt cx="0" cy="0"/>
        </a:xfrm>
      </p:grpSpPr>
      <p:pic>
        <p:nvPicPr>
          <p:cNvPr id="576" name="Google Shape;576;p11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0" name="Shape 580"/>
        <p:cNvGrpSpPr/>
        <p:nvPr/>
      </p:nvGrpSpPr>
      <p:grpSpPr>
        <a:xfrm>
          <a:off x="0" y="0"/>
          <a:ext cx="0" cy="0"/>
          <a:chOff x="0" y="0"/>
          <a:chExt cx="0" cy="0"/>
        </a:xfrm>
      </p:grpSpPr>
      <p:pic>
        <p:nvPicPr>
          <p:cNvPr id="581" name="Google Shape;581;p11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5" name="Shape 585"/>
        <p:cNvGrpSpPr/>
        <p:nvPr/>
      </p:nvGrpSpPr>
      <p:grpSpPr>
        <a:xfrm>
          <a:off x="0" y="0"/>
          <a:ext cx="0" cy="0"/>
          <a:chOff x="0" y="0"/>
          <a:chExt cx="0" cy="0"/>
        </a:xfrm>
      </p:grpSpPr>
      <p:pic>
        <p:nvPicPr>
          <p:cNvPr id="586" name="Google Shape;586;p11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152400" y="152400"/>
            <a:ext cx="8839199" cy="451591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0" name="Shape 590"/>
        <p:cNvGrpSpPr/>
        <p:nvPr/>
      </p:nvGrpSpPr>
      <p:grpSpPr>
        <a:xfrm>
          <a:off x="0" y="0"/>
          <a:ext cx="0" cy="0"/>
          <a:chOff x="0" y="0"/>
          <a:chExt cx="0" cy="0"/>
        </a:xfrm>
      </p:grpSpPr>
      <p:pic>
        <p:nvPicPr>
          <p:cNvPr id="591" name="Google Shape;591;p11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5" name="Shape 595"/>
        <p:cNvGrpSpPr/>
        <p:nvPr/>
      </p:nvGrpSpPr>
      <p:grpSpPr>
        <a:xfrm>
          <a:off x="0" y="0"/>
          <a:ext cx="0" cy="0"/>
          <a:chOff x="0" y="0"/>
          <a:chExt cx="0" cy="0"/>
        </a:xfrm>
      </p:grpSpPr>
      <p:pic>
        <p:nvPicPr>
          <p:cNvPr id="596" name="Google Shape;596;p11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0" name="Shape 600"/>
        <p:cNvGrpSpPr/>
        <p:nvPr/>
      </p:nvGrpSpPr>
      <p:grpSpPr>
        <a:xfrm>
          <a:off x="0" y="0"/>
          <a:ext cx="0" cy="0"/>
          <a:chOff x="0" y="0"/>
          <a:chExt cx="0" cy="0"/>
        </a:xfrm>
      </p:grpSpPr>
      <p:pic>
        <p:nvPicPr>
          <p:cNvPr id="601" name="Google Shape;601;p11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5" name="Shape 605"/>
        <p:cNvGrpSpPr/>
        <p:nvPr/>
      </p:nvGrpSpPr>
      <p:grpSpPr>
        <a:xfrm>
          <a:off x="0" y="0"/>
          <a:ext cx="0" cy="0"/>
          <a:chOff x="0" y="0"/>
          <a:chExt cx="0" cy="0"/>
        </a:xfrm>
      </p:grpSpPr>
      <p:pic>
        <p:nvPicPr>
          <p:cNvPr id="606" name="Google Shape;606;p11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0" name="Shape 610"/>
        <p:cNvGrpSpPr/>
        <p:nvPr/>
      </p:nvGrpSpPr>
      <p:grpSpPr>
        <a:xfrm>
          <a:off x="0" y="0"/>
          <a:ext cx="0" cy="0"/>
          <a:chOff x="0" y="0"/>
          <a:chExt cx="0" cy="0"/>
        </a:xfrm>
      </p:grpSpPr>
      <p:pic>
        <p:nvPicPr>
          <p:cNvPr id="611" name="Google Shape;611;p12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5" name="Shape 615"/>
        <p:cNvGrpSpPr/>
        <p:nvPr/>
      </p:nvGrpSpPr>
      <p:grpSpPr>
        <a:xfrm>
          <a:off x="0" y="0"/>
          <a:ext cx="0" cy="0"/>
          <a:chOff x="0" y="0"/>
          <a:chExt cx="0" cy="0"/>
        </a:xfrm>
      </p:grpSpPr>
      <p:pic>
        <p:nvPicPr>
          <p:cNvPr id="616" name="Google Shape;616;p12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0" name="Shape 620"/>
        <p:cNvGrpSpPr/>
        <p:nvPr/>
      </p:nvGrpSpPr>
      <p:grpSpPr>
        <a:xfrm>
          <a:off x="0" y="0"/>
          <a:ext cx="0" cy="0"/>
          <a:chOff x="0" y="0"/>
          <a:chExt cx="0" cy="0"/>
        </a:xfrm>
      </p:grpSpPr>
      <p:pic>
        <p:nvPicPr>
          <p:cNvPr id="621" name="Google Shape;621;p12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5" name="Shape 625"/>
        <p:cNvGrpSpPr/>
        <p:nvPr/>
      </p:nvGrpSpPr>
      <p:grpSpPr>
        <a:xfrm>
          <a:off x="0" y="0"/>
          <a:ext cx="0" cy="0"/>
          <a:chOff x="0" y="0"/>
          <a:chExt cx="0" cy="0"/>
        </a:xfrm>
      </p:grpSpPr>
      <p:pic>
        <p:nvPicPr>
          <p:cNvPr id="626" name="Google Shape;626;p12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0" name="Shape 630"/>
        <p:cNvGrpSpPr/>
        <p:nvPr/>
      </p:nvGrpSpPr>
      <p:grpSpPr>
        <a:xfrm>
          <a:off x="0" y="0"/>
          <a:ext cx="0" cy="0"/>
          <a:chOff x="0" y="0"/>
          <a:chExt cx="0" cy="0"/>
        </a:xfrm>
      </p:grpSpPr>
      <p:pic>
        <p:nvPicPr>
          <p:cNvPr id="631" name="Google Shape;631;p12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5" name="Shape 635"/>
        <p:cNvGrpSpPr/>
        <p:nvPr/>
      </p:nvGrpSpPr>
      <p:grpSpPr>
        <a:xfrm>
          <a:off x="0" y="0"/>
          <a:ext cx="0" cy="0"/>
          <a:chOff x="0" y="0"/>
          <a:chExt cx="0" cy="0"/>
        </a:xfrm>
      </p:grpSpPr>
      <p:pic>
        <p:nvPicPr>
          <p:cNvPr id="636" name="Google Shape;636;p12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0" name="Shape 640"/>
        <p:cNvGrpSpPr/>
        <p:nvPr/>
      </p:nvGrpSpPr>
      <p:grpSpPr>
        <a:xfrm>
          <a:off x="0" y="0"/>
          <a:ext cx="0" cy="0"/>
          <a:chOff x="0" y="0"/>
          <a:chExt cx="0" cy="0"/>
        </a:xfrm>
      </p:grpSpPr>
      <p:pic>
        <p:nvPicPr>
          <p:cNvPr id="641" name="Google Shape;641;p12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5" name="Shape 645"/>
        <p:cNvGrpSpPr/>
        <p:nvPr/>
      </p:nvGrpSpPr>
      <p:grpSpPr>
        <a:xfrm>
          <a:off x="0" y="0"/>
          <a:ext cx="0" cy="0"/>
          <a:chOff x="0" y="0"/>
          <a:chExt cx="0" cy="0"/>
        </a:xfrm>
      </p:grpSpPr>
      <p:pic>
        <p:nvPicPr>
          <p:cNvPr id="646" name="Google Shape;646;p12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0" name="Shape 650"/>
        <p:cNvGrpSpPr/>
        <p:nvPr/>
      </p:nvGrpSpPr>
      <p:grpSpPr>
        <a:xfrm>
          <a:off x="0" y="0"/>
          <a:ext cx="0" cy="0"/>
          <a:chOff x="0" y="0"/>
          <a:chExt cx="0" cy="0"/>
        </a:xfrm>
      </p:grpSpPr>
      <p:pic>
        <p:nvPicPr>
          <p:cNvPr id="651" name="Google Shape;651;p12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5" name="Shape 655"/>
        <p:cNvGrpSpPr/>
        <p:nvPr/>
      </p:nvGrpSpPr>
      <p:grpSpPr>
        <a:xfrm>
          <a:off x="0" y="0"/>
          <a:ext cx="0" cy="0"/>
          <a:chOff x="0" y="0"/>
          <a:chExt cx="0" cy="0"/>
        </a:xfrm>
      </p:grpSpPr>
      <p:pic>
        <p:nvPicPr>
          <p:cNvPr id="656" name="Google Shape;656;p12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0" name="Shape 660"/>
        <p:cNvGrpSpPr/>
        <p:nvPr/>
      </p:nvGrpSpPr>
      <p:grpSpPr>
        <a:xfrm>
          <a:off x="0" y="0"/>
          <a:ext cx="0" cy="0"/>
          <a:chOff x="0" y="0"/>
          <a:chExt cx="0" cy="0"/>
        </a:xfrm>
      </p:grpSpPr>
      <p:pic>
        <p:nvPicPr>
          <p:cNvPr id="661" name="Google Shape;661;p13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5" name="Shape 665"/>
        <p:cNvGrpSpPr/>
        <p:nvPr/>
      </p:nvGrpSpPr>
      <p:grpSpPr>
        <a:xfrm>
          <a:off x="0" y="0"/>
          <a:ext cx="0" cy="0"/>
          <a:chOff x="0" y="0"/>
          <a:chExt cx="0" cy="0"/>
        </a:xfrm>
      </p:grpSpPr>
      <p:pic>
        <p:nvPicPr>
          <p:cNvPr id="666" name="Google Shape;666;p13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0" name="Shape 670"/>
        <p:cNvGrpSpPr/>
        <p:nvPr/>
      </p:nvGrpSpPr>
      <p:grpSpPr>
        <a:xfrm>
          <a:off x="0" y="0"/>
          <a:ext cx="0" cy="0"/>
          <a:chOff x="0" y="0"/>
          <a:chExt cx="0" cy="0"/>
        </a:xfrm>
      </p:grpSpPr>
      <p:pic>
        <p:nvPicPr>
          <p:cNvPr id="671" name="Google Shape;671;p13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5" name="Shape 675"/>
        <p:cNvGrpSpPr/>
        <p:nvPr/>
      </p:nvGrpSpPr>
      <p:grpSpPr>
        <a:xfrm>
          <a:off x="0" y="0"/>
          <a:ext cx="0" cy="0"/>
          <a:chOff x="0" y="0"/>
          <a:chExt cx="0" cy="0"/>
        </a:xfrm>
      </p:grpSpPr>
      <p:pic>
        <p:nvPicPr>
          <p:cNvPr id="676" name="Google Shape;676;p13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0" name="Shape 680"/>
        <p:cNvGrpSpPr/>
        <p:nvPr/>
      </p:nvGrpSpPr>
      <p:grpSpPr>
        <a:xfrm>
          <a:off x="0" y="0"/>
          <a:ext cx="0" cy="0"/>
          <a:chOff x="0" y="0"/>
          <a:chExt cx="0" cy="0"/>
        </a:xfrm>
      </p:grpSpPr>
      <p:pic>
        <p:nvPicPr>
          <p:cNvPr id="681" name="Google Shape;681;p13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5" name="Shape 685"/>
        <p:cNvGrpSpPr/>
        <p:nvPr/>
      </p:nvGrpSpPr>
      <p:grpSpPr>
        <a:xfrm>
          <a:off x="0" y="0"/>
          <a:ext cx="0" cy="0"/>
          <a:chOff x="0" y="0"/>
          <a:chExt cx="0" cy="0"/>
        </a:xfrm>
      </p:grpSpPr>
      <p:pic>
        <p:nvPicPr>
          <p:cNvPr id="686" name="Google Shape;686;p13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83700" y="44425"/>
            <a:ext cx="8952950" cy="50401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0" name="Shape 690"/>
        <p:cNvGrpSpPr/>
        <p:nvPr/>
      </p:nvGrpSpPr>
      <p:grpSpPr>
        <a:xfrm>
          <a:off x="0" y="0"/>
          <a:ext cx="0" cy="0"/>
          <a:chOff x="0" y="0"/>
          <a:chExt cx="0" cy="0"/>
        </a:xfrm>
      </p:grpSpPr>
      <p:pic>
        <p:nvPicPr>
          <p:cNvPr id="691" name="Google Shape;691;p13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5" name="Shape 695"/>
        <p:cNvGrpSpPr/>
        <p:nvPr/>
      </p:nvGrpSpPr>
      <p:grpSpPr>
        <a:xfrm>
          <a:off x="0" y="0"/>
          <a:ext cx="0" cy="0"/>
          <a:chOff x="0" y="0"/>
          <a:chExt cx="0" cy="0"/>
        </a:xfrm>
      </p:grpSpPr>
      <p:pic>
        <p:nvPicPr>
          <p:cNvPr id="696" name="Google Shape;696;p13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0" name="Shape 700"/>
        <p:cNvGrpSpPr/>
        <p:nvPr/>
      </p:nvGrpSpPr>
      <p:grpSpPr>
        <a:xfrm>
          <a:off x="0" y="0"/>
          <a:ext cx="0" cy="0"/>
          <a:chOff x="0" y="0"/>
          <a:chExt cx="0" cy="0"/>
        </a:xfrm>
      </p:grpSpPr>
      <p:pic>
        <p:nvPicPr>
          <p:cNvPr id="701" name="Google Shape;701;p13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5" name="Shape 705"/>
        <p:cNvGrpSpPr/>
        <p:nvPr/>
      </p:nvGrpSpPr>
      <p:grpSpPr>
        <a:xfrm>
          <a:off x="0" y="0"/>
          <a:ext cx="0" cy="0"/>
          <a:chOff x="0" y="0"/>
          <a:chExt cx="0" cy="0"/>
        </a:xfrm>
      </p:grpSpPr>
      <p:pic>
        <p:nvPicPr>
          <p:cNvPr id="706" name="Google Shape;706;p13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0" name="Shape 710"/>
        <p:cNvGrpSpPr/>
        <p:nvPr/>
      </p:nvGrpSpPr>
      <p:grpSpPr>
        <a:xfrm>
          <a:off x="0" y="0"/>
          <a:ext cx="0" cy="0"/>
          <a:chOff x="0" y="0"/>
          <a:chExt cx="0" cy="0"/>
        </a:xfrm>
      </p:grpSpPr>
      <p:pic>
        <p:nvPicPr>
          <p:cNvPr id="711" name="Google Shape;711;p14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5" name="Shape 715"/>
        <p:cNvGrpSpPr/>
        <p:nvPr/>
      </p:nvGrpSpPr>
      <p:grpSpPr>
        <a:xfrm>
          <a:off x="0" y="0"/>
          <a:ext cx="0" cy="0"/>
          <a:chOff x="0" y="0"/>
          <a:chExt cx="0" cy="0"/>
        </a:xfrm>
      </p:grpSpPr>
      <p:pic>
        <p:nvPicPr>
          <p:cNvPr id="716" name="Google Shape;716;p14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0" name="Shape 720"/>
        <p:cNvGrpSpPr/>
        <p:nvPr/>
      </p:nvGrpSpPr>
      <p:grpSpPr>
        <a:xfrm>
          <a:off x="0" y="0"/>
          <a:ext cx="0" cy="0"/>
          <a:chOff x="0" y="0"/>
          <a:chExt cx="0" cy="0"/>
        </a:xfrm>
      </p:grpSpPr>
      <p:pic>
        <p:nvPicPr>
          <p:cNvPr id="721" name="Google Shape;721;p14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5" name="Shape 725"/>
        <p:cNvGrpSpPr/>
        <p:nvPr/>
      </p:nvGrpSpPr>
      <p:grpSpPr>
        <a:xfrm>
          <a:off x="0" y="0"/>
          <a:ext cx="0" cy="0"/>
          <a:chOff x="0" y="0"/>
          <a:chExt cx="0" cy="0"/>
        </a:xfrm>
      </p:grpSpPr>
      <p:pic>
        <p:nvPicPr>
          <p:cNvPr id="726" name="Google Shape;726;p14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0" name="Shape 730"/>
        <p:cNvGrpSpPr/>
        <p:nvPr/>
      </p:nvGrpSpPr>
      <p:grpSpPr>
        <a:xfrm>
          <a:off x="0" y="0"/>
          <a:ext cx="0" cy="0"/>
          <a:chOff x="0" y="0"/>
          <a:chExt cx="0" cy="0"/>
        </a:xfrm>
      </p:grpSpPr>
      <p:pic>
        <p:nvPicPr>
          <p:cNvPr id="731" name="Google Shape;731;p14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5" name="Shape 735"/>
        <p:cNvGrpSpPr/>
        <p:nvPr/>
      </p:nvGrpSpPr>
      <p:grpSpPr>
        <a:xfrm>
          <a:off x="0" y="0"/>
          <a:ext cx="0" cy="0"/>
          <a:chOff x="0" y="0"/>
          <a:chExt cx="0" cy="0"/>
        </a:xfrm>
      </p:grpSpPr>
      <p:pic>
        <p:nvPicPr>
          <p:cNvPr id="736" name="Google Shape;736;p14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1533800" y="142600"/>
            <a:ext cx="5895975" cy="45339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0" name="Shape 740"/>
        <p:cNvGrpSpPr/>
        <p:nvPr/>
      </p:nvGrpSpPr>
      <p:grpSpPr>
        <a:xfrm>
          <a:off x="0" y="0"/>
          <a:ext cx="0" cy="0"/>
          <a:chOff x="0" y="0"/>
          <a:chExt cx="0" cy="0"/>
        </a:xfrm>
      </p:grpSpPr>
      <p:pic>
        <p:nvPicPr>
          <p:cNvPr id="741" name="Google Shape;741;p14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5" name="Shape 745"/>
        <p:cNvGrpSpPr/>
        <p:nvPr/>
      </p:nvGrpSpPr>
      <p:grpSpPr>
        <a:xfrm>
          <a:off x="0" y="0"/>
          <a:ext cx="0" cy="0"/>
          <a:chOff x="0" y="0"/>
          <a:chExt cx="0" cy="0"/>
        </a:xfrm>
      </p:grpSpPr>
      <p:pic>
        <p:nvPicPr>
          <p:cNvPr id="746" name="Google Shape;746;p14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0" name="Shape 750"/>
        <p:cNvGrpSpPr/>
        <p:nvPr/>
      </p:nvGrpSpPr>
      <p:grpSpPr>
        <a:xfrm>
          <a:off x="0" y="0"/>
          <a:ext cx="0" cy="0"/>
          <a:chOff x="0" y="0"/>
          <a:chExt cx="0" cy="0"/>
        </a:xfrm>
      </p:grpSpPr>
      <p:pic>
        <p:nvPicPr>
          <p:cNvPr id="751" name="Google Shape;751;p14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5" name="Shape 755"/>
        <p:cNvGrpSpPr/>
        <p:nvPr/>
      </p:nvGrpSpPr>
      <p:grpSpPr>
        <a:xfrm>
          <a:off x="0" y="0"/>
          <a:ext cx="0" cy="0"/>
          <a:chOff x="0" y="0"/>
          <a:chExt cx="0" cy="0"/>
        </a:xfrm>
      </p:grpSpPr>
      <p:pic>
        <p:nvPicPr>
          <p:cNvPr id="756" name="Google Shape;756;p14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0" name="Shape 760"/>
        <p:cNvGrpSpPr/>
        <p:nvPr/>
      </p:nvGrpSpPr>
      <p:grpSpPr>
        <a:xfrm>
          <a:off x="0" y="0"/>
          <a:ext cx="0" cy="0"/>
          <a:chOff x="0" y="0"/>
          <a:chExt cx="0" cy="0"/>
        </a:xfrm>
      </p:grpSpPr>
      <p:pic>
        <p:nvPicPr>
          <p:cNvPr id="761" name="Google Shape;761;p15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5" name="Shape 765"/>
        <p:cNvGrpSpPr/>
        <p:nvPr/>
      </p:nvGrpSpPr>
      <p:grpSpPr>
        <a:xfrm>
          <a:off x="0" y="0"/>
          <a:ext cx="0" cy="0"/>
          <a:chOff x="0" y="0"/>
          <a:chExt cx="0" cy="0"/>
        </a:xfrm>
      </p:grpSpPr>
      <p:pic>
        <p:nvPicPr>
          <p:cNvPr id="766" name="Google Shape;766;p15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0" name="Shape 770"/>
        <p:cNvGrpSpPr/>
        <p:nvPr/>
      </p:nvGrpSpPr>
      <p:grpSpPr>
        <a:xfrm>
          <a:off x="0" y="0"/>
          <a:ext cx="0" cy="0"/>
          <a:chOff x="0" y="0"/>
          <a:chExt cx="0" cy="0"/>
        </a:xfrm>
      </p:grpSpPr>
      <p:pic>
        <p:nvPicPr>
          <p:cNvPr id="771" name="Google Shape;771;p15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5" name="Shape 775"/>
        <p:cNvGrpSpPr/>
        <p:nvPr/>
      </p:nvGrpSpPr>
      <p:grpSpPr>
        <a:xfrm>
          <a:off x="0" y="0"/>
          <a:ext cx="0" cy="0"/>
          <a:chOff x="0" y="0"/>
          <a:chExt cx="0" cy="0"/>
        </a:xfrm>
      </p:grpSpPr>
      <p:pic>
        <p:nvPicPr>
          <p:cNvPr id="776" name="Google Shape;776;p15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0" name="Shape 780"/>
        <p:cNvGrpSpPr/>
        <p:nvPr/>
      </p:nvGrpSpPr>
      <p:grpSpPr>
        <a:xfrm>
          <a:off x="0" y="0"/>
          <a:ext cx="0" cy="0"/>
          <a:chOff x="0" y="0"/>
          <a:chExt cx="0" cy="0"/>
        </a:xfrm>
      </p:grpSpPr>
      <p:pic>
        <p:nvPicPr>
          <p:cNvPr id="781" name="Google Shape;781;p15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5" name="Shape 785"/>
        <p:cNvGrpSpPr/>
        <p:nvPr/>
      </p:nvGrpSpPr>
      <p:grpSpPr>
        <a:xfrm>
          <a:off x="0" y="0"/>
          <a:ext cx="0" cy="0"/>
          <a:chOff x="0" y="0"/>
          <a:chExt cx="0" cy="0"/>
        </a:xfrm>
      </p:grpSpPr>
      <p:pic>
        <p:nvPicPr>
          <p:cNvPr id="786" name="Google Shape;786;p15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152400" y="152400"/>
            <a:ext cx="5695950" cy="3219450"/>
          </a:xfrm>
          <a:prstGeom prst="rect">
            <a:avLst/>
          </a:prstGeom>
          <a:noFill/>
          <a:ln>
            <a:noFill/>
          </a:ln>
        </p:spPr>
      </p:pic>
      <p:pic>
        <p:nvPicPr>
          <p:cNvPr id="115" name="Google Shape;115;p21"/>
          <p:cNvPicPr preferRelativeResize="0"/>
          <p:nvPr/>
        </p:nvPicPr>
        <p:blipFill>
          <a:blip r:embed="rId4">
            <a:alphaModFix/>
          </a:blip>
          <a:stretch>
            <a:fillRect/>
          </a:stretch>
        </p:blipFill>
        <p:spPr>
          <a:xfrm>
            <a:off x="5373750" y="3042525"/>
            <a:ext cx="3665375" cy="20617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0" name="Shape 790"/>
        <p:cNvGrpSpPr/>
        <p:nvPr/>
      </p:nvGrpSpPr>
      <p:grpSpPr>
        <a:xfrm>
          <a:off x="0" y="0"/>
          <a:ext cx="0" cy="0"/>
          <a:chOff x="0" y="0"/>
          <a:chExt cx="0" cy="0"/>
        </a:xfrm>
      </p:grpSpPr>
      <p:pic>
        <p:nvPicPr>
          <p:cNvPr id="791" name="Google Shape;791;p15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5" name="Shape 795"/>
        <p:cNvGrpSpPr/>
        <p:nvPr/>
      </p:nvGrpSpPr>
      <p:grpSpPr>
        <a:xfrm>
          <a:off x="0" y="0"/>
          <a:ext cx="0" cy="0"/>
          <a:chOff x="0" y="0"/>
          <a:chExt cx="0" cy="0"/>
        </a:xfrm>
      </p:grpSpPr>
      <p:pic>
        <p:nvPicPr>
          <p:cNvPr id="796" name="Google Shape;796;p15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0" name="Shape 800"/>
        <p:cNvGrpSpPr/>
        <p:nvPr/>
      </p:nvGrpSpPr>
      <p:grpSpPr>
        <a:xfrm>
          <a:off x="0" y="0"/>
          <a:ext cx="0" cy="0"/>
          <a:chOff x="0" y="0"/>
          <a:chExt cx="0" cy="0"/>
        </a:xfrm>
      </p:grpSpPr>
      <p:pic>
        <p:nvPicPr>
          <p:cNvPr id="801" name="Google Shape;801;p15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5" name="Shape 805"/>
        <p:cNvGrpSpPr/>
        <p:nvPr/>
      </p:nvGrpSpPr>
      <p:grpSpPr>
        <a:xfrm>
          <a:off x="0" y="0"/>
          <a:ext cx="0" cy="0"/>
          <a:chOff x="0" y="0"/>
          <a:chExt cx="0" cy="0"/>
        </a:xfrm>
      </p:grpSpPr>
      <p:pic>
        <p:nvPicPr>
          <p:cNvPr id="806" name="Google Shape;806;p15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0" name="Shape 810"/>
        <p:cNvGrpSpPr/>
        <p:nvPr/>
      </p:nvGrpSpPr>
      <p:grpSpPr>
        <a:xfrm>
          <a:off x="0" y="0"/>
          <a:ext cx="0" cy="0"/>
          <a:chOff x="0" y="0"/>
          <a:chExt cx="0" cy="0"/>
        </a:xfrm>
      </p:grpSpPr>
      <p:pic>
        <p:nvPicPr>
          <p:cNvPr id="811" name="Google Shape;811;p16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5" name="Shape 815"/>
        <p:cNvGrpSpPr/>
        <p:nvPr/>
      </p:nvGrpSpPr>
      <p:grpSpPr>
        <a:xfrm>
          <a:off x="0" y="0"/>
          <a:ext cx="0" cy="0"/>
          <a:chOff x="0" y="0"/>
          <a:chExt cx="0" cy="0"/>
        </a:xfrm>
      </p:grpSpPr>
      <p:pic>
        <p:nvPicPr>
          <p:cNvPr id="816" name="Google Shape;816;p16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0" name="Shape 820"/>
        <p:cNvGrpSpPr/>
        <p:nvPr/>
      </p:nvGrpSpPr>
      <p:grpSpPr>
        <a:xfrm>
          <a:off x="0" y="0"/>
          <a:ext cx="0" cy="0"/>
          <a:chOff x="0" y="0"/>
          <a:chExt cx="0" cy="0"/>
        </a:xfrm>
      </p:grpSpPr>
      <p:pic>
        <p:nvPicPr>
          <p:cNvPr id="821" name="Google Shape;821;p16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5" name="Shape 825"/>
        <p:cNvGrpSpPr/>
        <p:nvPr/>
      </p:nvGrpSpPr>
      <p:grpSpPr>
        <a:xfrm>
          <a:off x="0" y="0"/>
          <a:ext cx="0" cy="0"/>
          <a:chOff x="0" y="0"/>
          <a:chExt cx="0" cy="0"/>
        </a:xfrm>
      </p:grpSpPr>
      <p:pic>
        <p:nvPicPr>
          <p:cNvPr id="826" name="Google Shape;826;p16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0" name="Shape 830"/>
        <p:cNvGrpSpPr/>
        <p:nvPr/>
      </p:nvGrpSpPr>
      <p:grpSpPr>
        <a:xfrm>
          <a:off x="0" y="0"/>
          <a:ext cx="0" cy="0"/>
          <a:chOff x="0" y="0"/>
          <a:chExt cx="0" cy="0"/>
        </a:xfrm>
      </p:grpSpPr>
      <p:pic>
        <p:nvPicPr>
          <p:cNvPr id="831" name="Google Shape;831;p16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5" name="Shape 835"/>
        <p:cNvGrpSpPr/>
        <p:nvPr/>
      </p:nvGrpSpPr>
      <p:grpSpPr>
        <a:xfrm>
          <a:off x="0" y="0"/>
          <a:ext cx="0" cy="0"/>
          <a:chOff x="0" y="0"/>
          <a:chExt cx="0" cy="0"/>
        </a:xfrm>
      </p:grpSpPr>
      <p:pic>
        <p:nvPicPr>
          <p:cNvPr id="836" name="Google Shape;836;p16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152400" y="152400"/>
            <a:ext cx="8672504" cy="48387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0" name="Shape 840"/>
        <p:cNvGrpSpPr/>
        <p:nvPr/>
      </p:nvGrpSpPr>
      <p:grpSpPr>
        <a:xfrm>
          <a:off x="0" y="0"/>
          <a:ext cx="0" cy="0"/>
          <a:chOff x="0" y="0"/>
          <a:chExt cx="0" cy="0"/>
        </a:xfrm>
      </p:grpSpPr>
      <p:pic>
        <p:nvPicPr>
          <p:cNvPr id="841" name="Google Shape;841;p16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5" name="Shape 845"/>
        <p:cNvGrpSpPr/>
        <p:nvPr/>
      </p:nvGrpSpPr>
      <p:grpSpPr>
        <a:xfrm>
          <a:off x="0" y="0"/>
          <a:ext cx="0" cy="0"/>
          <a:chOff x="0" y="0"/>
          <a:chExt cx="0" cy="0"/>
        </a:xfrm>
      </p:grpSpPr>
      <p:pic>
        <p:nvPicPr>
          <p:cNvPr id="846" name="Google Shape;846;p16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0" name="Shape 850"/>
        <p:cNvGrpSpPr/>
        <p:nvPr/>
      </p:nvGrpSpPr>
      <p:grpSpPr>
        <a:xfrm>
          <a:off x="0" y="0"/>
          <a:ext cx="0" cy="0"/>
          <a:chOff x="0" y="0"/>
          <a:chExt cx="0" cy="0"/>
        </a:xfrm>
      </p:grpSpPr>
      <p:pic>
        <p:nvPicPr>
          <p:cNvPr id="851" name="Google Shape;851;p16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5" name="Shape 855"/>
        <p:cNvGrpSpPr/>
        <p:nvPr/>
      </p:nvGrpSpPr>
      <p:grpSpPr>
        <a:xfrm>
          <a:off x="0" y="0"/>
          <a:ext cx="0" cy="0"/>
          <a:chOff x="0" y="0"/>
          <a:chExt cx="0" cy="0"/>
        </a:xfrm>
      </p:grpSpPr>
      <p:pic>
        <p:nvPicPr>
          <p:cNvPr id="856" name="Google Shape;856;p16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0" name="Shape 860"/>
        <p:cNvGrpSpPr/>
        <p:nvPr/>
      </p:nvGrpSpPr>
      <p:grpSpPr>
        <a:xfrm>
          <a:off x="0" y="0"/>
          <a:ext cx="0" cy="0"/>
          <a:chOff x="0" y="0"/>
          <a:chExt cx="0" cy="0"/>
        </a:xfrm>
      </p:grpSpPr>
      <p:pic>
        <p:nvPicPr>
          <p:cNvPr id="861" name="Google Shape;861;p17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5" name="Shape 865"/>
        <p:cNvGrpSpPr/>
        <p:nvPr/>
      </p:nvGrpSpPr>
      <p:grpSpPr>
        <a:xfrm>
          <a:off x="0" y="0"/>
          <a:ext cx="0" cy="0"/>
          <a:chOff x="0" y="0"/>
          <a:chExt cx="0" cy="0"/>
        </a:xfrm>
      </p:grpSpPr>
      <p:pic>
        <p:nvPicPr>
          <p:cNvPr id="866" name="Google Shape;866;p17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0" name="Shape 870"/>
        <p:cNvGrpSpPr/>
        <p:nvPr/>
      </p:nvGrpSpPr>
      <p:grpSpPr>
        <a:xfrm>
          <a:off x="0" y="0"/>
          <a:ext cx="0" cy="0"/>
          <a:chOff x="0" y="0"/>
          <a:chExt cx="0" cy="0"/>
        </a:xfrm>
      </p:grpSpPr>
      <p:pic>
        <p:nvPicPr>
          <p:cNvPr id="871" name="Google Shape;871;p17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5" name="Shape 875"/>
        <p:cNvGrpSpPr/>
        <p:nvPr/>
      </p:nvGrpSpPr>
      <p:grpSpPr>
        <a:xfrm>
          <a:off x="0" y="0"/>
          <a:ext cx="0" cy="0"/>
          <a:chOff x="0" y="0"/>
          <a:chExt cx="0" cy="0"/>
        </a:xfrm>
      </p:grpSpPr>
      <p:pic>
        <p:nvPicPr>
          <p:cNvPr id="876" name="Google Shape;876;p17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0" name="Shape 880"/>
        <p:cNvGrpSpPr/>
        <p:nvPr/>
      </p:nvGrpSpPr>
      <p:grpSpPr>
        <a:xfrm>
          <a:off x="0" y="0"/>
          <a:ext cx="0" cy="0"/>
          <a:chOff x="0" y="0"/>
          <a:chExt cx="0" cy="0"/>
        </a:xfrm>
      </p:grpSpPr>
      <p:pic>
        <p:nvPicPr>
          <p:cNvPr id="881" name="Google Shape;881;p17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5" name="Shape 885"/>
        <p:cNvGrpSpPr/>
        <p:nvPr/>
      </p:nvGrpSpPr>
      <p:grpSpPr>
        <a:xfrm>
          <a:off x="0" y="0"/>
          <a:ext cx="0" cy="0"/>
          <a:chOff x="0" y="0"/>
          <a:chExt cx="0" cy="0"/>
        </a:xfrm>
      </p:grpSpPr>
      <p:pic>
        <p:nvPicPr>
          <p:cNvPr id="886" name="Google Shape;886;p17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152400" y="152400"/>
            <a:ext cx="8570940" cy="48387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0" name="Shape 890"/>
        <p:cNvGrpSpPr/>
        <p:nvPr/>
      </p:nvGrpSpPr>
      <p:grpSpPr>
        <a:xfrm>
          <a:off x="0" y="0"/>
          <a:ext cx="0" cy="0"/>
          <a:chOff x="0" y="0"/>
          <a:chExt cx="0" cy="0"/>
        </a:xfrm>
      </p:grpSpPr>
      <p:pic>
        <p:nvPicPr>
          <p:cNvPr id="891" name="Google Shape;891;p17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5" name="Shape 895"/>
        <p:cNvGrpSpPr/>
        <p:nvPr/>
      </p:nvGrpSpPr>
      <p:grpSpPr>
        <a:xfrm>
          <a:off x="0" y="0"/>
          <a:ext cx="0" cy="0"/>
          <a:chOff x="0" y="0"/>
          <a:chExt cx="0" cy="0"/>
        </a:xfrm>
      </p:grpSpPr>
      <p:pic>
        <p:nvPicPr>
          <p:cNvPr id="896" name="Google Shape;896;p17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0" name="Shape 900"/>
        <p:cNvGrpSpPr/>
        <p:nvPr/>
      </p:nvGrpSpPr>
      <p:grpSpPr>
        <a:xfrm>
          <a:off x="0" y="0"/>
          <a:ext cx="0" cy="0"/>
          <a:chOff x="0" y="0"/>
          <a:chExt cx="0" cy="0"/>
        </a:xfrm>
      </p:grpSpPr>
      <p:pic>
        <p:nvPicPr>
          <p:cNvPr id="901" name="Google Shape;901;p17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5" name="Shape 905"/>
        <p:cNvGrpSpPr/>
        <p:nvPr/>
      </p:nvGrpSpPr>
      <p:grpSpPr>
        <a:xfrm>
          <a:off x="0" y="0"/>
          <a:ext cx="0" cy="0"/>
          <a:chOff x="0" y="0"/>
          <a:chExt cx="0" cy="0"/>
        </a:xfrm>
      </p:grpSpPr>
      <p:pic>
        <p:nvPicPr>
          <p:cNvPr id="906" name="Google Shape;906;p17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0" name="Shape 910"/>
        <p:cNvGrpSpPr/>
        <p:nvPr/>
      </p:nvGrpSpPr>
      <p:grpSpPr>
        <a:xfrm>
          <a:off x="0" y="0"/>
          <a:ext cx="0" cy="0"/>
          <a:chOff x="0" y="0"/>
          <a:chExt cx="0" cy="0"/>
        </a:xfrm>
      </p:grpSpPr>
      <p:pic>
        <p:nvPicPr>
          <p:cNvPr id="911" name="Google Shape;911;p18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5" name="Shape 915"/>
        <p:cNvGrpSpPr/>
        <p:nvPr/>
      </p:nvGrpSpPr>
      <p:grpSpPr>
        <a:xfrm>
          <a:off x="0" y="0"/>
          <a:ext cx="0" cy="0"/>
          <a:chOff x="0" y="0"/>
          <a:chExt cx="0" cy="0"/>
        </a:xfrm>
      </p:grpSpPr>
      <p:pic>
        <p:nvPicPr>
          <p:cNvPr id="916" name="Google Shape;916;p18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0" name="Shape 920"/>
        <p:cNvGrpSpPr/>
        <p:nvPr/>
      </p:nvGrpSpPr>
      <p:grpSpPr>
        <a:xfrm>
          <a:off x="0" y="0"/>
          <a:ext cx="0" cy="0"/>
          <a:chOff x="0" y="0"/>
          <a:chExt cx="0" cy="0"/>
        </a:xfrm>
      </p:grpSpPr>
      <p:pic>
        <p:nvPicPr>
          <p:cNvPr id="921" name="Google Shape;921;p18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5" name="Shape 925"/>
        <p:cNvGrpSpPr/>
        <p:nvPr/>
      </p:nvGrpSpPr>
      <p:grpSpPr>
        <a:xfrm>
          <a:off x="0" y="0"/>
          <a:ext cx="0" cy="0"/>
          <a:chOff x="0" y="0"/>
          <a:chExt cx="0" cy="0"/>
        </a:xfrm>
      </p:grpSpPr>
      <p:pic>
        <p:nvPicPr>
          <p:cNvPr id="926" name="Google Shape;926;p18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0" name="Shape 930"/>
        <p:cNvGrpSpPr/>
        <p:nvPr/>
      </p:nvGrpSpPr>
      <p:grpSpPr>
        <a:xfrm>
          <a:off x="0" y="0"/>
          <a:ext cx="0" cy="0"/>
          <a:chOff x="0" y="0"/>
          <a:chExt cx="0" cy="0"/>
        </a:xfrm>
      </p:grpSpPr>
      <p:pic>
        <p:nvPicPr>
          <p:cNvPr id="931" name="Google Shape;931;p18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5" name="Shape 935"/>
        <p:cNvGrpSpPr/>
        <p:nvPr/>
      </p:nvGrpSpPr>
      <p:grpSpPr>
        <a:xfrm>
          <a:off x="0" y="0"/>
          <a:ext cx="0" cy="0"/>
          <a:chOff x="0" y="0"/>
          <a:chExt cx="0" cy="0"/>
        </a:xfrm>
      </p:grpSpPr>
      <p:pic>
        <p:nvPicPr>
          <p:cNvPr id="936" name="Google Shape;936;p18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4"/>
          <p:cNvPicPr preferRelativeResize="0"/>
          <p:nvPr/>
        </p:nvPicPr>
        <p:blipFill>
          <a:blip r:embed="rId3">
            <a:alphaModFix/>
          </a:blip>
          <a:stretch>
            <a:fillRect/>
          </a:stretch>
        </p:blipFill>
        <p:spPr>
          <a:xfrm>
            <a:off x="1259475" y="348350"/>
            <a:ext cx="6953250" cy="4095750"/>
          </a:xfrm>
          <a:prstGeom prst="rect">
            <a:avLst/>
          </a:prstGeom>
          <a:noFill/>
          <a:ln>
            <a:noFill/>
          </a:ln>
        </p:spPr>
      </p:pic>
      <p:sp>
        <p:nvSpPr>
          <p:cNvPr id="131" name="Google Shape;131;p24"/>
          <p:cNvSpPr txBox="1"/>
          <p:nvPr/>
        </p:nvSpPr>
        <p:spPr>
          <a:xfrm>
            <a:off x="6044825" y="2066975"/>
            <a:ext cx="56433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Factoring</a:t>
            </a:r>
            <a:endParaRPr>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0" name="Shape 940"/>
        <p:cNvGrpSpPr/>
        <p:nvPr/>
      </p:nvGrpSpPr>
      <p:grpSpPr>
        <a:xfrm>
          <a:off x="0" y="0"/>
          <a:ext cx="0" cy="0"/>
          <a:chOff x="0" y="0"/>
          <a:chExt cx="0" cy="0"/>
        </a:xfrm>
      </p:grpSpPr>
      <p:pic>
        <p:nvPicPr>
          <p:cNvPr id="941" name="Google Shape;941;p18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5" name="Shape 945"/>
        <p:cNvGrpSpPr/>
        <p:nvPr/>
      </p:nvGrpSpPr>
      <p:grpSpPr>
        <a:xfrm>
          <a:off x="0" y="0"/>
          <a:ext cx="0" cy="0"/>
          <a:chOff x="0" y="0"/>
          <a:chExt cx="0" cy="0"/>
        </a:xfrm>
      </p:grpSpPr>
      <p:pic>
        <p:nvPicPr>
          <p:cNvPr id="946" name="Google Shape;946;p18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0" name="Shape 950"/>
        <p:cNvGrpSpPr/>
        <p:nvPr/>
      </p:nvGrpSpPr>
      <p:grpSpPr>
        <a:xfrm>
          <a:off x="0" y="0"/>
          <a:ext cx="0" cy="0"/>
          <a:chOff x="0" y="0"/>
          <a:chExt cx="0" cy="0"/>
        </a:xfrm>
      </p:grpSpPr>
      <p:pic>
        <p:nvPicPr>
          <p:cNvPr id="951" name="Google Shape;951;p18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5" name="Shape 955"/>
        <p:cNvGrpSpPr/>
        <p:nvPr/>
      </p:nvGrpSpPr>
      <p:grpSpPr>
        <a:xfrm>
          <a:off x="0" y="0"/>
          <a:ext cx="0" cy="0"/>
          <a:chOff x="0" y="0"/>
          <a:chExt cx="0" cy="0"/>
        </a:xfrm>
      </p:grpSpPr>
      <p:pic>
        <p:nvPicPr>
          <p:cNvPr id="956" name="Google Shape;956;p18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0" name="Shape 960"/>
        <p:cNvGrpSpPr/>
        <p:nvPr/>
      </p:nvGrpSpPr>
      <p:grpSpPr>
        <a:xfrm>
          <a:off x="0" y="0"/>
          <a:ext cx="0" cy="0"/>
          <a:chOff x="0" y="0"/>
          <a:chExt cx="0" cy="0"/>
        </a:xfrm>
      </p:grpSpPr>
      <p:pic>
        <p:nvPicPr>
          <p:cNvPr id="961" name="Google Shape;961;p19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5" name="Shape 965"/>
        <p:cNvGrpSpPr/>
        <p:nvPr/>
      </p:nvGrpSpPr>
      <p:grpSpPr>
        <a:xfrm>
          <a:off x="0" y="0"/>
          <a:ext cx="0" cy="0"/>
          <a:chOff x="0" y="0"/>
          <a:chExt cx="0" cy="0"/>
        </a:xfrm>
      </p:grpSpPr>
      <p:pic>
        <p:nvPicPr>
          <p:cNvPr id="966" name="Google Shape;966;p19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0" name="Shape 970"/>
        <p:cNvGrpSpPr/>
        <p:nvPr/>
      </p:nvGrpSpPr>
      <p:grpSpPr>
        <a:xfrm>
          <a:off x="0" y="0"/>
          <a:ext cx="0" cy="0"/>
          <a:chOff x="0" y="0"/>
          <a:chExt cx="0" cy="0"/>
        </a:xfrm>
      </p:grpSpPr>
      <p:pic>
        <p:nvPicPr>
          <p:cNvPr id="971" name="Google Shape;971;p19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5" name="Shape 975"/>
        <p:cNvGrpSpPr/>
        <p:nvPr/>
      </p:nvGrpSpPr>
      <p:grpSpPr>
        <a:xfrm>
          <a:off x="0" y="0"/>
          <a:ext cx="0" cy="0"/>
          <a:chOff x="0" y="0"/>
          <a:chExt cx="0" cy="0"/>
        </a:xfrm>
      </p:grpSpPr>
      <p:pic>
        <p:nvPicPr>
          <p:cNvPr id="976" name="Google Shape;976;p19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0" name="Shape 980"/>
        <p:cNvGrpSpPr/>
        <p:nvPr/>
      </p:nvGrpSpPr>
      <p:grpSpPr>
        <a:xfrm>
          <a:off x="0" y="0"/>
          <a:ext cx="0" cy="0"/>
          <a:chOff x="0" y="0"/>
          <a:chExt cx="0" cy="0"/>
        </a:xfrm>
      </p:grpSpPr>
      <p:pic>
        <p:nvPicPr>
          <p:cNvPr id="981" name="Google Shape;981;p19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5" name="Shape 985"/>
        <p:cNvGrpSpPr/>
        <p:nvPr/>
      </p:nvGrpSpPr>
      <p:grpSpPr>
        <a:xfrm>
          <a:off x="0" y="0"/>
          <a:ext cx="0" cy="0"/>
          <a:chOff x="0" y="0"/>
          <a:chExt cx="0" cy="0"/>
        </a:xfrm>
      </p:grpSpPr>
      <p:pic>
        <p:nvPicPr>
          <p:cNvPr id="986" name="Google Shape;986;p19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152400" y="152400"/>
            <a:ext cx="8763000" cy="46863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0" name="Shape 990"/>
        <p:cNvGrpSpPr/>
        <p:nvPr/>
      </p:nvGrpSpPr>
      <p:grpSpPr>
        <a:xfrm>
          <a:off x="0" y="0"/>
          <a:ext cx="0" cy="0"/>
          <a:chOff x="0" y="0"/>
          <a:chExt cx="0" cy="0"/>
        </a:xfrm>
      </p:grpSpPr>
      <p:pic>
        <p:nvPicPr>
          <p:cNvPr id="991" name="Google Shape;991;p19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5" name="Shape 995"/>
        <p:cNvGrpSpPr/>
        <p:nvPr/>
      </p:nvGrpSpPr>
      <p:grpSpPr>
        <a:xfrm>
          <a:off x="0" y="0"/>
          <a:ext cx="0" cy="0"/>
          <a:chOff x="0" y="0"/>
          <a:chExt cx="0" cy="0"/>
        </a:xfrm>
      </p:grpSpPr>
      <p:pic>
        <p:nvPicPr>
          <p:cNvPr id="996" name="Google Shape;996;p19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0" name="Shape 1000"/>
        <p:cNvGrpSpPr/>
        <p:nvPr/>
      </p:nvGrpSpPr>
      <p:grpSpPr>
        <a:xfrm>
          <a:off x="0" y="0"/>
          <a:ext cx="0" cy="0"/>
          <a:chOff x="0" y="0"/>
          <a:chExt cx="0" cy="0"/>
        </a:xfrm>
      </p:grpSpPr>
      <p:pic>
        <p:nvPicPr>
          <p:cNvPr id="1001" name="Google Shape;1001;p19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5" name="Shape 1005"/>
        <p:cNvGrpSpPr/>
        <p:nvPr/>
      </p:nvGrpSpPr>
      <p:grpSpPr>
        <a:xfrm>
          <a:off x="0" y="0"/>
          <a:ext cx="0" cy="0"/>
          <a:chOff x="0" y="0"/>
          <a:chExt cx="0" cy="0"/>
        </a:xfrm>
      </p:grpSpPr>
      <p:pic>
        <p:nvPicPr>
          <p:cNvPr id="1006" name="Google Shape;1006;p19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0" name="Shape 1010"/>
        <p:cNvGrpSpPr/>
        <p:nvPr/>
      </p:nvGrpSpPr>
      <p:grpSpPr>
        <a:xfrm>
          <a:off x="0" y="0"/>
          <a:ext cx="0" cy="0"/>
          <a:chOff x="0" y="0"/>
          <a:chExt cx="0" cy="0"/>
        </a:xfrm>
      </p:grpSpPr>
      <p:pic>
        <p:nvPicPr>
          <p:cNvPr id="1011" name="Google Shape;1011;p20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5" name="Shape 1015"/>
        <p:cNvGrpSpPr/>
        <p:nvPr/>
      </p:nvGrpSpPr>
      <p:grpSpPr>
        <a:xfrm>
          <a:off x="0" y="0"/>
          <a:ext cx="0" cy="0"/>
          <a:chOff x="0" y="0"/>
          <a:chExt cx="0" cy="0"/>
        </a:xfrm>
      </p:grpSpPr>
      <p:pic>
        <p:nvPicPr>
          <p:cNvPr id="1016" name="Google Shape;1016;p20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0" name="Shape 1020"/>
        <p:cNvGrpSpPr/>
        <p:nvPr/>
      </p:nvGrpSpPr>
      <p:grpSpPr>
        <a:xfrm>
          <a:off x="0" y="0"/>
          <a:ext cx="0" cy="0"/>
          <a:chOff x="0" y="0"/>
          <a:chExt cx="0" cy="0"/>
        </a:xfrm>
      </p:grpSpPr>
      <p:pic>
        <p:nvPicPr>
          <p:cNvPr id="1021" name="Google Shape;1021;p20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5" name="Shape 1025"/>
        <p:cNvGrpSpPr/>
        <p:nvPr/>
      </p:nvGrpSpPr>
      <p:grpSpPr>
        <a:xfrm>
          <a:off x="0" y="0"/>
          <a:ext cx="0" cy="0"/>
          <a:chOff x="0" y="0"/>
          <a:chExt cx="0" cy="0"/>
        </a:xfrm>
      </p:grpSpPr>
      <p:pic>
        <p:nvPicPr>
          <p:cNvPr id="1026" name="Google Shape;1026;p20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30" name="Shape 1030"/>
        <p:cNvGrpSpPr/>
        <p:nvPr/>
      </p:nvGrpSpPr>
      <p:grpSpPr>
        <a:xfrm>
          <a:off x="0" y="0"/>
          <a:ext cx="0" cy="0"/>
          <a:chOff x="0" y="0"/>
          <a:chExt cx="0" cy="0"/>
        </a:xfrm>
      </p:grpSpPr>
      <p:pic>
        <p:nvPicPr>
          <p:cNvPr id="1031" name="Google Shape;1031;p20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35" name="Shape 1035"/>
        <p:cNvGrpSpPr/>
        <p:nvPr/>
      </p:nvGrpSpPr>
      <p:grpSpPr>
        <a:xfrm>
          <a:off x="0" y="0"/>
          <a:ext cx="0" cy="0"/>
          <a:chOff x="0" y="0"/>
          <a:chExt cx="0" cy="0"/>
        </a:xfrm>
      </p:grpSpPr>
      <p:pic>
        <p:nvPicPr>
          <p:cNvPr id="1036" name="Google Shape;1036;p20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id="48" name="Google Shape;48;p8"/>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6"/>
          <p:cNvPicPr preferRelativeResize="0"/>
          <p:nvPr/>
        </p:nvPicPr>
        <p:blipFill>
          <a:blip r:embed="rId3">
            <a:alphaModFix/>
          </a:blip>
          <a:stretch>
            <a:fillRect/>
          </a:stretch>
        </p:blipFill>
        <p:spPr>
          <a:xfrm>
            <a:off x="152400" y="152400"/>
            <a:ext cx="8839198" cy="435999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0" name="Shape 1040"/>
        <p:cNvGrpSpPr/>
        <p:nvPr/>
      </p:nvGrpSpPr>
      <p:grpSpPr>
        <a:xfrm>
          <a:off x="0" y="0"/>
          <a:ext cx="0" cy="0"/>
          <a:chOff x="0" y="0"/>
          <a:chExt cx="0" cy="0"/>
        </a:xfrm>
      </p:grpSpPr>
      <p:pic>
        <p:nvPicPr>
          <p:cNvPr id="1041" name="Google Shape;1041;p20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5" name="Shape 1045"/>
        <p:cNvGrpSpPr/>
        <p:nvPr/>
      </p:nvGrpSpPr>
      <p:grpSpPr>
        <a:xfrm>
          <a:off x="0" y="0"/>
          <a:ext cx="0" cy="0"/>
          <a:chOff x="0" y="0"/>
          <a:chExt cx="0" cy="0"/>
        </a:xfrm>
      </p:grpSpPr>
      <p:pic>
        <p:nvPicPr>
          <p:cNvPr id="1046" name="Google Shape;1046;p20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0" name="Shape 1050"/>
        <p:cNvGrpSpPr/>
        <p:nvPr/>
      </p:nvGrpSpPr>
      <p:grpSpPr>
        <a:xfrm>
          <a:off x="0" y="0"/>
          <a:ext cx="0" cy="0"/>
          <a:chOff x="0" y="0"/>
          <a:chExt cx="0" cy="0"/>
        </a:xfrm>
      </p:grpSpPr>
      <p:pic>
        <p:nvPicPr>
          <p:cNvPr id="1051" name="Google Shape;1051;p20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5" name="Shape 1055"/>
        <p:cNvGrpSpPr/>
        <p:nvPr/>
      </p:nvGrpSpPr>
      <p:grpSpPr>
        <a:xfrm>
          <a:off x="0" y="0"/>
          <a:ext cx="0" cy="0"/>
          <a:chOff x="0" y="0"/>
          <a:chExt cx="0" cy="0"/>
        </a:xfrm>
      </p:grpSpPr>
      <p:pic>
        <p:nvPicPr>
          <p:cNvPr id="1056" name="Google Shape;1056;p20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0" name="Shape 1060"/>
        <p:cNvGrpSpPr/>
        <p:nvPr/>
      </p:nvGrpSpPr>
      <p:grpSpPr>
        <a:xfrm>
          <a:off x="0" y="0"/>
          <a:ext cx="0" cy="0"/>
          <a:chOff x="0" y="0"/>
          <a:chExt cx="0" cy="0"/>
        </a:xfrm>
      </p:grpSpPr>
      <p:pic>
        <p:nvPicPr>
          <p:cNvPr id="1061" name="Google Shape;1061;p21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5" name="Shape 1065"/>
        <p:cNvGrpSpPr/>
        <p:nvPr/>
      </p:nvGrpSpPr>
      <p:grpSpPr>
        <a:xfrm>
          <a:off x="0" y="0"/>
          <a:ext cx="0" cy="0"/>
          <a:chOff x="0" y="0"/>
          <a:chExt cx="0" cy="0"/>
        </a:xfrm>
      </p:grpSpPr>
      <p:pic>
        <p:nvPicPr>
          <p:cNvPr id="1066" name="Google Shape;1066;p21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0" name="Shape 1070"/>
        <p:cNvGrpSpPr/>
        <p:nvPr/>
      </p:nvGrpSpPr>
      <p:grpSpPr>
        <a:xfrm>
          <a:off x="0" y="0"/>
          <a:ext cx="0" cy="0"/>
          <a:chOff x="0" y="0"/>
          <a:chExt cx="0" cy="0"/>
        </a:xfrm>
      </p:grpSpPr>
      <p:pic>
        <p:nvPicPr>
          <p:cNvPr id="1071" name="Google Shape;1071;p21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5" name="Shape 1075"/>
        <p:cNvGrpSpPr/>
        <p:nvPr/>
      </p:nvGrpSpPr>
      <p:grpSpPr>
        <a:xfrm>
          <a:off x="0" y="0"/>
          <a:ext cx="0" cy="0"/>
          <a:chOff x="0" y="0"/>
          <a:chExt cx="0" cy="0"/>
        </a:xfrm>
      </p:grpSpPr>
      <p:pic>
        <p:nvPicPr>
          <p:cNvPr id="1076" name="Google Shape;1076;p21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0" name="Shape 1080"/>
        <p:cNvGrpSpPr/>
        <p:nvPr/>
      </p:nvGrpSpPr>
      <p:grpSpPr>
        <a:xfrm>
          <a:off x="0" y="0"/>
          <a:ext cx="0" cy="0"/>
          <a:chOff x="0" y="0"/>
          <a:chExt cx="0" cy="0"/>
        </a:xfrm>
      </p:grpSpPr>
      <p:pic>
        <p:nvPicPr>
          <p:cNvPr id="1081" name="Google Shape;1081;p21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5" name="Shape 1085"/>
        <p:cNvGrpSpPr/>
        <p:nvPr/>
      </p:nvGrpSpPr>
      <p:grpSpPr>
        <a:xfrm>
          <a:off x="0" y="0"/>
          <a:ext cx="0" cy="0"/>
          <a:chOff x="0" y="0"/>
          <a:chExt cx="0" cy="0"/>
        </a:xfrm>
      </p:grpSpPr>
      <p:pic>
        <p:nvPicPr>
          <p:cNvPr id="1086" name="Google Shape;1086;p21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7"/>
          <p:cNvPicPr preferRelativeResize="0"/>
          <p:nvPr/>
        </p:nvPicPr>
        <p:blipFill>
          <a:blip r:embed="rId3">
            <a:alphaModFix/>
          </a:blip>
          <a:stretch>
            <a:fillRect/>
          </a:stretch>
        </p:blipFill>
        <p:spPr>
          <a:xfrm>
            <a:off x="152400" y="152400"/>
            <a:ext cx="8458491" cy="48387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0" name="Shape 1090"/>
        <p:cNvGrpSpPr/>
        <p:nvPr/>
      </p:nvGrpSpPr>
      <p:grpSpPr>
        <a:xfrm>
          <a:off x="0" y="0"/>
          <a:ext cx="0" cy="0"/>
          <a:chOff x="0" y="0"/>
          <a:chExt cx="0" cy="0"/>
        </a:xfrm>
      </p:grpSpPr>
      <p:pic>
        <p:nvPicPr>
          <p:cNvPr id="1091" name="Google Shape;1091;p21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5" name="Shape 1095"/>
        <p:cNvGrpSpPr/>
        <p:nvPr/>
      </p:nvGrpSpPr>
      <p:grpSpPr>
        <a:xfrm>
          <a:off x="0" y="0"/>
          <a:ext cx="0" cy="0"/>
          <a:chOff x="0" y="0"/>
          <a:chExt cx="0" cy="0"/>
        </a:xfrm>
      </p:grpSpPr>
      <p:pic>
        <p:nvPicPr>
          <p:cNvPr id="1096" name="Google Shape;1096;p21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0" name="Shape 1100"/>
        <p:cNvGrpSpPr/>
        <p:nvPr/>
      </p:nvGrpSpPr>
      <p:grpSpPr>
        <a:xfrm>
          <a:off x="0" y="0"/>
          <a:ext cx="0" cy="0"/>
          <a:chOff x="0" y="0"/>
          <a:chExt cx="0" cy="0"/>
        </a:xfrm>
      </p:grpSpPr>
      <p:pic>
        <p:nvPicPr>
          <p:cNvPr id="1101" name="Google Shape;1101;p21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5" name="Shape 1105"/>
        <p:cNvGrpSpPr/>
        <p:nvPr/>
      </p:nvGrpSpPr>
      <p:grpSpPr>
        <a:xfrm>
          <a:off x="0" y="0"/>
          <a:ext cx="0" cy="0"/>
          <a:chOff x="0" y="0"/>
          <a:chExt cx="0" cy="0"/>
        </a:xfrm>
      </p:grpSpPr>
      <p:pic>
        <p:nvPicPr>
          <p:cNvPr id="1106" name="Google Shape;1106;p21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0" name="Shape 1110"/>
        <p:cNvGrpSpPr/>
        <p:nvPr/>
      </p:nvGrpSpPr>
      <p:grpSpPr>
        <a:xfrm>
          <a:off x="0" y="0"/>
          <a:ext cx="0" cy="0"/>
          <a:chOff x="0" y="0"/>
          <a:chExt cx="0" cy="0"/>
        </a:xfrm>
      </p:grpSpPr>
      <p:pic>
        <p:nvPicPr>
          <p:cNvPr id="1111" name="Google Shape;1111;p22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5" name="Shape 1115"/>
        <p:cNvGrpSpPr/>
        <p:nvPr/>
      </p:nvGrpSpPr>
      <p:grpSpPr>
        <a:xfrm>
          <a:off x="0" y="0"/>
          <a:ext cx="0" cy="0"/>
          <a:chOff x="0" y="0"/>
          <a:chExt cx="0" cy="0"/>
        </a:xfrm>
      </p:grpSpPr>
      <p:pic>
        <p:nvPicPr>
          <p:cNvPr id="1116" name="Google Shape;1116;p22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0" name="Shape 1120"/>
        <p:cNvGrpSpPr/>
        <p:nvPr/>
      </p:nvGrpSpPr>
      <p:grpSpPr>
        <a:xfrm>
          <a:off x="0" y="0"/>
          <a:ext cx="0" cy="0"/>
          <a:chOff x="0" y="0"/>
          <a:chExt cx="0" cy="0"/>
        </a:xfrm>
      </p:grpSpPr>
      <p:pic>
        <p:nvPicPr>
          <p:cNvPr id="1121" name="Google Shape;1121;p22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5" name="Shape 1125"/>
        <p:cNvGrpSpPr/>
        <p:nvPr/>
      </p:nvGrpSpPr>
      <p:grpSpPr>
        <a:xfrm>
          <a:off x="0" y="0"/>
          <a:ext cx="0" cy="0"/>
          <a:chOff x="0" y="0"/>
          <a:chExt cx="0" cy="0"/>
        </a:xfrm>
      </p:grpSpPr>
      <p:pic>
        <p:nvPicPr>
          <p:cNvPr id="1126" name="Google Shape;1126;p22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0" name="Shape 1130"/>
        <p:cNvGrpSpPr/>
        <p:nvPr/>
      </p:nvGrpSpPr>
      <p:grpSpPr>
        <a:xfrm>
          <a:off x="0" y="0"/>
          <a:ext cx="0" cy="0"/>
          <a:chOff x="0" y="0"/>
          <a:chExt cx="0" cy="0"/>
        </a:xfrm>
      </p:grpSpPr>
      <p:pic>
        <p:nvPicPr>
          <p:cNvPr id="1131" name="Google Shape;1131;p22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5" name="Shape 1135"/>
        <p:cNvGrpSpPr/>
        <p:nvPr/>
      </p:nvGrpSpPr>
      <p:grpSpPr>
        <a:xfrm>
          <a:off x="0" y="0"/>
          <a:ext cx="0" cy="0"/>
          <a:chOff x="0" y="0"/>
          <a:chExt cx="0" cy="0"/>
        </a:xfrm>
      </p:grpSpPr>
      <p:pic>
        <p:nvPicPr>
          <p:cNvPr id="1136" name="Google Shape;1136;p22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8"/>
          <p:cNvPicPr preferRelativeResize="0"/>
          <p:nvPr/>
        </p:nvPicPr>
        <p:blipFill>
          <a:blip r:embed="rId3">
            <a:alphaModFix/>
          </a:blip>
          <a:stretch>
            <a:fillRect/>
          </a:stretch>
        </p:blipFill>
        <p:spPr>
          <a:xfrm>
            <a:off x="1465225" y="191600"/>
            <a:ext cx="5098875" cy="483870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0" name="Shape 1140"/>
        <p:cNvGrpSpPr/>
        <p:nvPr/>
      </p:nvGrpSpPr>
      <p:grpSpPr>
        <a:xfrm>
          <a:off x="0" y="0"/>
          <a:ext cx="0" cy="0"/>
          <a:chOff x="0" y="0"/>
          <a:chExt cx="0" cy="0"/>
        </a:xfrm>
      </p:grpSpPr>
      <p:pic>
        <p:nvPicPr>
          <p:cNvPr id="1141" name="Google Shape;1141;p22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5" name="Shape 1145"/>
        <p:cNvGrpSpPr/>
        <p:nvPr/>
      </p:nvGrpSpPr>
      <p:grpSpPr>
        <a:xfrm>
          <a:off x="0" y="0"/>
          <a:ext cx="0" cy="0"/>
          <a:chOff x="0" y="0"/>
          <a:chExt cx="0" cy="0"/>
        </a:xfrm>
      </p:grpSpPr>
      <p:pic>
        <p:nvPicPr>
          <p:cNvPr id="1146" name="Google Shape;1146;p22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0" name="Shape 1150"/>
        <p:cNvGrpSpPr/>
        <p:nvPr/>
      </p:nvGrpSpPr>
      <p:grpSpPr>
        <a:xfrm>
          <a:off x="0" y="0"/>
          <a:ext cx="0" cy="0"/>
          <a:chOff x="0" y="0"/>
          <a:chExt cx="0" cy="0"/>
        </a:xfrm>
      </p:grpSpPr>
      <p:pic>
        <p:nvPicPr>
          <p:cNvPr id="1151" name="Google Shape;1151;p22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5" name="Shape 1155"/>
        <p:cNvGrpSpPr/>
        <p:nvPr/>
      </p:nvGrpSpPr>
      <p:grpSpPr>
        <a:xfrm>
          <a:off x="0" y="0"/>
          <a:ext cx="0" cy="0"/>
          <a:chOff x="0" y="0"/>
          <a:chExt cx="0" cy="0"/>
        </a:xfrm>
      </p:grpSpPr>
      <p:pic>
        <p:nvPicPr>
          <p:cNvPr id="1156" name="Google Shape;1156;p22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0" name="Shape 1160"/>
        <p:cNvGrpSpPr/>
        <p:nvPr/>
      </p:nvGrpSpPr>
      <p:grpSpPr>
        <a:xfrm>
          <a:off x="0" y="0"/>
          <a:ext cx="0" cy="0"/>
          <a:chOff x="0" y="0"/>
          <a:chExt cx="0" cy="0"/>
        </a:xfrm>
      </p:grpSpPr>
      <p:pic>
        <p:nvPicPr>
          <p:cNvPr id="1161" name="Google Shape;1161;p23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5" name="Shape 1165"/>
        <p:cNvGrpSpPr/>
        <p:nvPr/>
      </p:nvGrpSpPr>
      <p:grpSpPr>
        <a:xfrm>
          <a:off x="0" y="0"/>
          <a:ext cx="0" cy="0"/>
          <a:chOff x="0" y="0"/>
          <a:chExt cx="0" cy="0"/>
        </a:xfrm>
      </p:grpSpPr>
      <p:pic>
        <p:nvPicPr>
          <p:cNvPr id="1166" name="Google Shape;1166;p23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0" name="Shape 1170"/>
        <p:cNvGrpSpPr/>
        <p:nvPr/>
      </p:nvGrpSpPr>
      <p:grpSpPr>
        <a:xfrm>
          <a:off x="0" y="0"/>
          <a:ext cx="0" cy="0"/>
          <a:chOff x="0" y="0"/>
          <a:chExt cx="0" cy="0"/>
        </a:xfrm>
      </p:grpSpPr>
      <p:pic>
        <p:nvPicPr>
          <p:cNvPr id="1171" name="Google Shape;1171;p23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5" name="Shape 1175"/>
        <p:cNvGrpSpPr/>
        <p:nvPr/>
      </p:nvGrpSpPr>
      <p:grpSpPr>
        <a:xfrm>
          <a:off x="0" y="0"/>
          <a:ext cx="0" cy="0"/>
          <a:chOff x="0" y="0"/>
          <a:chExt cx="0" cy="0"/>
        </a:xfrm>
      </p:grpSpPr>
      <p:pic>
        <p:nvPicPr>
          <p:cNvPr id="1176" name="Google Shape;1176;p23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0" name="Shape 1180"/>
        <p:cNvGrpSpPr/>
        <p:nvPr/>
      </p:nvGrpSpPr>
      <p:grpSpPr>
        <a:xfrm>
          <a:off x="0" y="0"/>
          <a:ext cx="0" cy="0"/>
          <a:chOff x="0" y="0"/>
          <a:chExt cx="0" cy="0"/>
        </a:xfrm>
      </p:grpSpPr>
      <p:pic>
        <p:nvPicPr>
          <p:cNvPr id="1181" name="Google Shape;1181;p23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5" name="Shape 1185"/>
        <p:cNvGrpSpPr/>
        <p:nvPr/>
      </p:nvGrpSpPr>
      <p:grpSpPr>
        <a:xfrm>
          <a:off x="0" y="0"/>
          <a:ext cx="0" cy="0"/>
          <a:chOff x="0" y="0"/>
          <a:chExt cx="0" cy="0"/>
        </a:xfrm>
      </p:grpSpPr>
      <p:pic>
        <p:nvPicPr>
          <p:cNvPr id="1186" name="Google Shape;1186;p23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9"/>
          <p:cNvPicPr preferRelativeResize="0"/>
          <p:nvPr/>
        </p:nvPicPr>
        <p:blipFill>
          <a:blip r:embed="rId3">
            <a:alphaModFix/>
          </a:blip>
          <a:stretch>
            <a:fillRect/>
          </a:stretch>
        </p:blipFill>
        <p:spPr>
          <a:xfrm>
            <a:off x="-58775" y="245700"/>
            <a:ext cx="9144000" cy="4546159"/>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0" name="Shape 1190"/>
        <p:cNvGrpSpPr/>
        <p:nvPr/>
      </p:nvGrpSpPr>
      <p:grpSpPr>
        <a:xfrm>
          <a:off x="0" y="0"/>
          <a:ext cx="0" cy="0"/>
          <a:chOff x="0" y="0"/>
          <a:chExt cx="0" cy="0"/>
        </a:xfrm>
      </p:grpSpPr>
      <p:pic>
        <p:nvPicPr>
          <p:cNvPr id="1191" name="Google Shape;1191;p23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5" name="Shape 1195"/>
        <p:cNvGrpSpPr/>
        <p:nvPr/>
      </p:nvGrpSpPr>
      <p:grpSpPr>
        <a:xfrm>
          <a:off x="0" y="0"/>
          <a:ext cx="0" cy="0"/>
          <a:chOff x="0" y="0"/>
          <a:chExt cx="0" cy="0"/>
        </a:xfrm>
      </p:grpSpPr>
      <p:pic>
        <p:nvPicPr>
          <p:cNvPr id="1196" name="Google Shape;1196;p23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0" name="Shape 1200"/>
        <p:cNvGrpSpPr/>
        <p:nvPr/>
      </p:nvGrpSpPr>
      <p:grpSpPr>
        <a:xfrm>
          <a:off x="0" y="0"/>
          <a:ext cx="0" cy="0"/>
          <a:chOff x="0" y="0"/>
          <a:chExt cx="0" cy="0"/>
        </a:xfrm>
      </p:grpSpPr>
      <p:pic>
        <p:nvPicPr>
          <p:cNvPr id="1201" name="Google Shape;1201;p23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5" name="Shape 1205"/>
        <p:cNvGrpSpPr/>
        <p:nvPr/>
      </p:nvGrpSpPr>
      <p:grpSpPr>
        <a:xfrm>
          <a:off x="0" y="0"/>
          <a:ext cx="0" cy="0"/>
          <a:chOff x="0" y="0"/>
          <a:chExt cx="0" cy="0"/>
        </a:xfrm>
      </p:grpSpPr>
      <p:pic>
        <p:nvPicPr>
          <p:cNvPr id="1206" name="Google Shape;1206;p23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0" name="Shape 1210"/>
        <p:cNvGrpSpPr/>
        <p:nvPr/>
      </p:nvGrpSpPr>
      <p:grpSpPr>
        <a:xfrm>
          <a:off x="0" y="0"/>
          <a:ext cx="0" cy="0"/>
          <a:chOff x="0" y="0"/>
          <a:chExt cx="0" cy="0"/>
        </a:xfrm>
      </p:grpSpPr>
      <p:pic>
        <p:nvPicPr>
          <p:cNvPr id="1211" name="Google Shape;1211;p24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5" name="Shape 1215"/>
        <p:cNvGrpSpPr/>
        <p:nvPr/>
      </p:nvGrpSpPr>
      <p:grpSpPr>
        <a:xfrm>
          <a:off x="0" y="0"/>
          <a:ext cx="0" cy="0"/>
          <a:chOff x="0" y="0"/>
          <a:chExt cx="0" cy="0"/>
        </a:xfrm>
      </p:grpSpPr>
      <p:pic>
        <p:nvPicPr>
          <p:cNvPr id="1216" name="Google Shape;1216;p24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0" name="Shape 1220"/>
        <p:cNvGrpSpPr/>
        <p:nvPr/>
      </p:nvGrpSpPr>
      <p:grpSpPr>
        <a:xfrm>
          <a:off x="0" y="0"/>
          <a:ext cx="0" cy="0"/>
          <a:chOff x="0" y="0"/>
          <a:chExt cx="0" cy="0"/>
        </a:xfrm>
      </p:grpSpPr>
      <p:pic>
        <p:nvPicPr>
          <p:cNvPr id="1221" name="Google Shape;1221;p24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5" name="Shape 1225"/>
        <p:cNvGrpSpPr/>
        <p:nvPr/>
      </p:nvGrpSpPr>
      <p:grpSpPr>
        <a:xfrm>
          <a:off x="0" y="0"/>
          <a:ext cx="0" cy="0"/>
          <a:chOff x="0" y="0"/>
          <a:chExt cx="0" cy="0"/>
        </a:xfrm>
      </p:grpSpPr>
      <p:pic>
        <p:nvPicPr>
          <p:cNvPr id="1226" name="Google Shape;1226;p24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0" name="Shape 1230"/>
        <p:cNvGrpSpPr/>
        <p:nvPr/>
      </p:nvGrpSpPr>
      <p:grpSpPr>
        <a:xfrm>
          <a:off x="0" y="0"/>
          <a:ext cx="0" cy="0"/>
          <a:chOff x="0" y="0"/>
          <a:chExt cx="0" cy="0"/>
        </a:xfrm>
      </p:grpSpPr>
      <p:pic>
        <p:nvPicPr>
          <p:cNvPr id="1231" name="Google Shape;1231;p24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5" name="Shape 1235"/>
        <p:cNvGrpSpPr/>
        <p:nvPr/>
      </p:nvGrpSpPr>
      <p:grpSpPr>
        <a:xfrm>
          <a:off x="0" y="0"/>
          <a:ext cx="0" cy="0"/>
          <a:chOff x="0" y="0"/>
          <a:chExt cx="0" cy="0"/>
        </a:xfrm>
      </p:grpSpPr>
      <p:pic>
        <p:nvPicPr>
          <p:cNvPr id="1236" name="Google Shape;1236;p24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0"/>
          <p:cNvPicPr preferRelativeResize="0"/>
          <p:nvPr/>
        </p:nvPicPr>
        <p:blipFill>
          <a:blip r:embed="rId3">
            <a:alphaModFix/>
          </a:blip>
          <a:stretch>
            <a:fillRect/>
          </a:stretch>
        </p:blipFill>
        <p:spPr>
          <a:xfrm>
            <a:off x="130327" y="720976"/>
            <a:ext cx="8904301" cy="350160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0" name="Shape 1240"/>
        <p:cNvGrpSpPr/>
        <p:nvPr/>
      </p:nvGrpSpPr>
      <p:grpSpPr>
        <a:xfrm>
          <a:off x="0" y="0"/>
          <a:ext cx="0" cy="0"/>
          <a:chOff x="0" y="0"/>
          <a:chExt cx="0" cy="0"/>
        </a:xfrm>
      </p:grpSpPr>
      <p:pic>
        <p:nvPicPr>
          <p:cNvPr id="1241" name="Google Shape;1241;p24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5" name="Shape 1245"/>
        <p:cNvGrpSpPr/>
        <p:nvPr/>
      </p:nvGrpSpPr>
      <p:grpSpPr>
        <a:xfrm>
          <a:off x="0" y="0"/>
          <a:ext cx="0" cy="0"/>
          <a:chOff x="0" y="0"/>
          <a:chExt cx="0" cy="0"/>
        </a:xfrm>
      </p:grpSpPr>
      <p:pic>
        <p:nvPicPr>
          <p:cNvPr id="1246" name="Google Shape;1246;p24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0" name="Shape 1250"/>
        <p:cNvGrpSpPr/>
        <p:nvPr/>
      </p:nvGrpSpPr>
      <p:grpSpPr>
        <a:xfrm>
          <a:off x="0" y="0"/>
          <a:ext cx="0" cy="0"/>
          <a:chOff x="0" y="0"/>
          <a:chExt cx="0" cy="0"/>
        </a:xfrm>
      </p:grpSpPr>
      <p:pic>
        <p:nvPicPr>
          <p:cNvPr id="1251" name="Google Shape;1251;p24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5" name="Shape 1255"/>
        <p:cNvGrpSpPr/>
        <p:nvPr/>
      </p:nvGrpSpPr>
      <p:grpSpPr>
        <a:xfrm>
          <a:off x="0" y="0"/>
          <a:ext cx="0" cy="0"/>
          <a:chOff x="0" y="0"/>
          <a:chExt cx="0" cy="0"/>
        </a:xfrm>
      </p:grpSpPr>
      <p:pic>
        <p:nvPicPr>
          <p:cNvPr id="1256" name="Google Shape;1256;p24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0" name="Shape 1260"/>
        <p:cNvGrpSpPr/>
        <p:nvPr/>
      </p:nvGrpSpPr>
      <p:grpSpPr>
        <a:xfrm>
          <a:off x="0" y="0"/>
          <a:ext cx="0" cy="0"/>
          <a:chOff x="0" y="0"/>
          <a:chExt cx="0" cy="0"/>
        </a:xfrm>
      </p:grpSpPr>
      <p:pic>
        <p:nvPicPr>
          <p:cNvPr id="1261" name="Google Shape;1261;p25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5" name="Shape 1265"/>
        <p:cNvGrpSpPr/>
        <p:nvPr/>
      </p:nvGrpSpPr>
      <p:grpSpPr>
        <a:xfrm>
          <a:off x="0" y="0"/>
          <a:ext cx="0" cy="0"/>
          <a:chOff x="0" y="0"/>
          <a:chExt cx="0" cy="0"/>
        </a:xfrm>
      </p:grpSpPr>
      <p:pic>
        <p:nvPicPr>
          <p:cNvPr id="1266" name="Google Shape;1266;p25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0" name="Shape 1270"/>
        <p:cNvGrpSpPr/>
        <p:nvPr/>
      </p:nvGrpSpPr>
      <p:grpSpPr>
        <a:xfrm>
          <a:off x="0" y="0"/>
          <a:ext cx="0" cy="0"/>
          <a:chOff x="0" y="0"/>
          <a:chExt cx="0" cy="0"/>
        </a:xfrm>
      </p:grpSpPr>
      <p:pic>
        <p:nvPicPr>
          <p:cNvPr id="1271" name="Google Shape;1271;p25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5" name="Shape 1275"/>
        <p:cNvGrpSpPr/>
        <p:nvPr/>
      </p:nvGrpSpPr>
      <p:grpSpPr>
        <a:xfrm>
          <a:off x="0" y="0"/>
          <a:ext cx="0" cy="0"/>
          <a:chOff x="0" y="0"/>
          <a:chExt cx="0" cy="0"/>
        </a:xfrm>
      </p:grpSpPr>
      <p:pic>
        <p:nvPicPr>
          <p:cNvPr id="1276" name="Google Shape;1276;p25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0" name="Shape 1280"/>
        <p:cNvGrpSpPr/>
        <p:nvPr/>
      </p:nvGrpSpPr>
      <p:grpSpPr>
        <a:xfrm>
          <a:off x="0" y="0"/>
          <a:ext cx="0" cy="0"/>
          <a:chOff x="0" y="0"/>
          <a:chExt cx="0" cy="0"/>
        </a:xfrm>
      </p:grpSpPr>
      <p:pic>
        <p:nvPicPr>
          <p:cNvPr id="1281" name="Google Shape;1281;p25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5" name="Shape 1285"/>
        <p:cNvGrpSpPr/>
        <p:nvPr/>
      </p:nvGrpSpPr>
      <p:grpSpPr>
        <a:xfrm>
          <a:off x="0" y="0"/>
          <a:ext cx="0" cy="0"/>
          <a:chOff x="0" y="0"/>
          <a:chExt cx="0" cy="0"/>
        </a:xfrm>
      </p:grpSpPr>
      <p:pic>
        <p:nvPicPr>
          <p:cNvPr id="1286" name="Google Shape;1286;p25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1"/>
          <p:cNvPicPr preferRelativeResize="0"/>
          <p:nvPr/>
        </p:nvPicPr>
        <p:blipFill>
          <a:blip r:embed="rId3">
            <a:alphaModFix/>
          </a:blip>
          <a:stretch>
            <a:fillRect/>
          </a:stretch>
        </p:blipFill>
        <p:spPr>
          <a:xfrm>
            <a:off x="1464144" y="76208"/>
            <a:ext cx="6718236" cy="5006703"/>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0" name="Shape 1290"/>
        <p:cNvGrpSpPr/>
        <p:nvPr/>
      </p:nvGrpSpPr>
      <p:grpSpPr>
        <a:xfrm>
          <a:off x="0" y="0"/>
          <a:ext cx="0" cy="0"/>
          <a:chOff x="0" y="0"/>
          <a:chExt cx="0" cy="0"/>
        </a:xfrm>
      </p:grpSpPr>
      <p:pic>
        <p:nvPicPr>
          <p:cNvPr id="1291" name="Google Shape;1291;p25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5" name="Shape 1295"/>
        <p:cNvGrpSpPr/>
        <p:nvPr/>
      </p:nvGrpSpPr>
      <p:grpSpPr>
        <a:xfrm>
          <a:off x="0" y="0"/>
          <a:ext cx="0" cy="0"/>
          <a:chOff x="0" y="0"/>
          <a:chExt cx="0" cy="0"/>
        </a:xfrm>
      </p:grpSpPr>
      <p:pic>
        <p:nvPicPr>
          <p:cNvPr id="1296" name="Google Shape;1296;p25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0" name="Shape 1300"/>
        <p:cNvGrpSpPr/>
        <p:nvPr/>
      </p:nvGrpSpPr>
      <p:grpSpPr>
        <a:xfrm>
          <a:off x="0" y="0"/>
          <a:ext cx="0" cy="0"/>
          <a:chOff x="0" y="0"/>
          <a:chExt cx="0" cy="0"/>
        </a:xfrm>
      </p:grpSpPr>
      <p:pic>
        <p:nvPicPr>
          <p:cNvPr id="1301" name="Google Shape;1301;p25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5" name="Shape 1305"/>
        <p:cNvGrpSpPr/>
        <p:nvPr/>
      </p:nvGrpSpPr>
      <p:grpSpPr>
        <a:xfrm>
          <a:off x="0" y="0"/>
          <a:ext cx="0" cy="0"/>
          <a:chOff x="0" y="0"/>
          <a:chExt cx="0" cy="0"/>
        </a:xfrm>
      </p:grpSpPr>
      <p:pic>
        <p:nvPicPr>
          <p:cNvPr id="1306" name="Google Shape;1306;p25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0" name="Shape 1310"/>
        <p:cNvGrpSpPr/>
        <p:nvPr/>
      </p:nvGrpSpPr>
      <p:grpSpPr>
        <a:xfrm>
          <a:off x="0" y="0"/>
          <a:ext cx="0" cy="0"/>
          <a:chOff x="0" y="0"/>
          <a:chExt cx="0" cy="0"/>
        </a:xfrm>
      </p:grpSpPr>
      <p:pic>
        <p:nvPicPr>
          <p:cNvPr id="1311" name="Google Shape;1311;p26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5" name="Shape 1315"/>
        <p:cNvGrpSpPr/>
        <p:nvPr/>
      </p:nvGrpSpPr>
      <p:grpSpPr>
        <a:xfrm>
          <a:off x="0" y="0"/>
          <a:ext cx="0" cy="0"/>
          <a:chOff x="0" y="0"/>
          <a:chExt cx="0" cy="0"/>
        </a:xfrm>
      </p:grpSpPr>
      <p:pic>
        <p:nvPicPr>
          <p:cNvPr id="1316" name="Google Shape;1316;p26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0" name="Shape 1320"/>
        <p:cNvGrpSpPr/>
        <p:nvPr/>
      </p:nvGrpSpPr>
      <p:grpSpPr>
        <a:xfrm>
          <a:off x="0" y="0"/>
          <a:ext cx="0" cy="0"/>
          <a:chOff x="0" y="0"/>
          <a:chExt cx="0" cy="0"/>
        </a:xfrm>
      </p:grpSpPr>
      <p:pic>
        <p:nvPicPr>
          <p:cNvPr id="1321" name="Google Shape;1321;p26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5" name="Shape 1325"/>
        <p:cNvGrpSpPr/>
        <p:nvPr/>
      </p:nvGrpSpPr>
      <p:grpSpPr>
        <a:xfrm>
          <a:off x="0" y="0"/>
          <a:ext cx="0" cy="0"/>
          <a:chOff x="0" y="0"/>
          <a:chExt cx="0" cy="0"/>
        </a:xfrm>
      </p:grpSpPr>
      <p:pic>
        <p:nvPicPr>
          <p:cNvPr id="1326" name="Google Shape;1326;p26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0" name="Shape 1330"/>
        <p:cNvGrpSpPr/>
        <p:nvPr/>
      </p:nvGrpSpPr>
      <p:grpSpPr>
        <a:xfrm>
          <a:off x="0" y="0"/>
          <a:ext cx="0" cy="0"/>
          <a:chOff x="0" y="0"/>
          <a:chExt cx="0" cy="0"/>
        </a:xfrm>
      </p:grpSpPr>
      <p:pic>
        <p:nvPicPr>
          <p:cNvPr id="1331" name="Google Shape;1331;p26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5" name="Shape 1335"/>
        <p:cNvGrpSpPr/>
        <p:nvPr/>
      </p:nvGrpSpPr>
      <p:grpSpPr>
        <a:xfrm>
          <a:off x="0" y="0"/>
          <a:ext cx="0" cy="0"/>
          <a:chOff x="0" y="0"/>
          <a:chExt cx="0" cy="0"/>
        </a:xfrm>
      </p:grpSpPr>
      <p:pic>
        <p:nvPicPr>
          <p:cNvPr id="1336" name="Google Shape;1336;p26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2"/>
          <p:cNvPicPr preferRelativeResize="0"/>
          <p:nvPr/>
        </p:nvPicPr>
        <p:blipFill>
          <a:blip r:embed="rId3">
            <a:alphaModFix/>
          </a:blip>
          <a:stretch>
            <a:fillRect/>
          </a:stretch>
        </p:blipFill>
        <p:spPr>
          <a:xfrm>
            <a:off x="-40872" y="654064"/>
            <a:ext cx="9144000" cy="3835364"/>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0" name="Shape 1340"/>
        <p:cNvGrpSpPr/>
        <p:nvPr/>
      </p:nvGrpSpPr>
      <p:grpSpPr>
        <a:xfrm>
          <a:off x="0" y="0"/>
          <a:ext cx="0" cy="0"/>
          <a:chOff x="0" y="0"/>
          <a:chExt cx="0" cy="0"/>
        </a:xfrm>
      </p:grpSpPr>
      <p:pic>
        <p:nvPicPr>
          <p:cNvPr id="1341" name="Google Shape;1341;p26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5" name="Shape 1345"/>
        <p:cNvGrpSpPr/>
        <p:nvPr/>
      </p:nvGrpSpPr>
      <p:grpSpPr>
        <a:xfrm>
          <a:off x="0" y="0"/>
          <a:ext cx="0" cy="0"/>
          <a:chOff x="0" y="0"/>
          <a:chExt cx="0" cy="0"/>
        </a:xfrm>
      </p:grpSpPr>
      <p:pic>
        <p:nvPicPr>
          <p:cNvPr id="1346" name="Google Shape;1346;p26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0" name="Shape 1350"/>
        <p:cNvGrpSpPr/>
        <p:nvPr/>
      </p:nvGrpSpPr>
      <p:grpSpPr>
        <a:xfrm>
          <a:off x="0" y="0"/>
          <a:ext cx="0" cy="0"/>
          <a:chOff x="0" y="0"/>
          <a:chExt cx="0" cy="0"/>
        </a:xfrm>
      </p:grpSpPr>
      <p:pic>
        <p:nvPicPr>
          <p:cNvPr id="1351" name="Google Shape;1351;p26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5" name="Shape 1355"/>
        <p:cNvGrpSpPr/>
        <p:nvPr/>
      </p:nvGrpSpPr>
      <p:grpSpPr>
        <a:xfrm>
          <a:off x="0" y="0"/>
          <a:ext cx="0" cy="0"/>
          <a:chOff x="0" y="0"/>
          <a:chExt cx="0" cy="0"/>
        </a:xfrm>
      </p:grpSpPr>
      <p:pic>
        <p:nvPicPr>
          <p:cNvPr id="1356" name="Google Shape;1356;p26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0" name="Shape 1360"/>
        <p:cNvGrpSpPr/>
        <p:nvPr/>
      </p:nvGrpSpPr>
      <p:grpSpPr>
        <a:xfrm>
          <a:off x="0" y="0"/>
          <a:ext cx="0" cy="0"/>
          <a:chOff x="0" y="0"/>
          <a:chExt cx="0" cy="0"/>
        </a:xfrm>
      </p:grpSpPr>
      <p:pic>
        <p:nvPicPr>
          <p:cNvPr id="1361" name="Google Shape;1361;p27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5" name="Shape 1365"/>
        <p:cNvGrpSpPr/>
        <p:nvPr/>
      </p:nvGrpSpPr>
      <p:grpSpPr>
        <a:xfrm>
          <a:off x="0" y="0"/>
          <a:ext cx="0" cy="0"/>
          <a:chOff x="0" y="0"/>
          <a:chExt cx="0" cy="0"/>
        </a:xfrm>
      </p:grpSpPr>
      <p:pic>
        <p:nvPicPr>
          <p:cNvPr id="1366" name="Google Shape;1366;p27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0" name="Shape 1370"/>
        <p:cNvGrpSpPr/>
        <p:nvPr/>
      </p:nvGrpSpPr>
      <p:grpSpPr>
        <a:xfrm>
          <a:off x="0" y="0"/>
          <a:ext cx="0" cy="0"/>
          <a:chOff x="0" y="0"/>
          <a:chExt cx="0" cy="0"/>
        </a:xfrm>
      </p:grpSpPr>
      <p:pic>
        <p:nvPicPr>
          <p:cNvPr id="1371" name="Google Shape;1371;p27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5" name="Shape 1375"/>
        <p:cNvGrpSpPr/>
        <p:nvPr/>
      </p:nvGrpSpPr>
      <p:grpSpPr>
        <a:xfrm>
          <a:off x="0" y="0"/>
          <a:ext cx="0" cy="0"/>
          <a:chOff x="0" y="0"/>
          <a:chExt cx="0" cy="0"/>
        </a:xfrm>
      </p:grpSpPr>
      <p:pic>
        <p:nvPicPr>
          <p:cNvPr id="1376" name="Google Shape;1376;p27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0" name="Shape 1380"/>
        <p:cNvGrpSpPr/>
        <p:nvPr/>
      </p:nvGrpSpPr>
      <p:grpSpPr>
        <a:xfrm>
          <a:off x="0" y="0"/>
          <a:ext cx="0" cy="0"/>
          <a:chOff x="0" y="0"/>
          <a:chExt cx="0" cy="0"/>
        </a:xfrm>
      </p:grpSpPr>
      <p:pic>
        <p:nvPicPr>
          <p:cNvPr id="1381" name="Google Shape;1381;p27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5" name="Shape 1385"/>
        <p:cNvGrpSpPr/>
        <p:nvPr/>
      </p:nvGrpSpPr>
      <p:grpSpPr>
        <a:xfrm>
          <a:off x="0" y="0"/>
          <a:ext cx="0" cy="0"/>
          <a:chOff x="0" y="0"/>
          <a:chExt cx="0" cy="0"/>
        </a:xfrm>
      </p:grpSpPr>
      <p:pic>
        <p:nvPicPr>
          <p:cNvPr id="1386" name="Google Shape;1386;p27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3"/>
          <p:cNvPicPr preferRelativeResize="0"/>
          <p:nvPr/>
        </p:nvPicPr>
        <p:blipFill>
          <a:blip r:embed="rId3">
            <a:alphaModFix/>
          </a:blip>
          <a:stretch>
            <a:fillRect/>
          </a:stretch>
        </p:blipFill>
        <p:spPr>
          <a:xfrm>
            <a:off x="0" y="397300"/>
            <a:ext cx="9143999" cy="3996768"/>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90" name="Shape 1390"/>
        <p:cNvGrpSpPr/>
        <p:nvPr/>
      </p:nvGrpSpPr>
      <p:grpSpPr>
        <a:xfrm>
          <a:off x="0" y="0"/>
          <a:ext cx="0" cy="0"/>
          <a:chOff x="0" y="0"/>
          <a:chExt cx="0" cy="0"/>
        </a:xfrm>
      </p:grpSpPr>
      <p:pic>
        <p:nvPicPr>
          <p:cNvPr id="1391" name="Google Shape;1391;p27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95" name="Shape 1395"/>
        <p:cNvGrpSpPr/>
        <p:nvPr/>
      </p:nvGrpSpPr>
      <p:grpSpPr>
        <a:xfrm>
          <a:off x="0" y="0"/>
          <a:ext cx="0" cy="0"/>
          <a:chOff x="0" y="0"/>
          <a:chExt cx="0" cy="0"/>
        </a:xfrm>
      </p:grpSpPr>
      <p:pic>
        <p:nvPicPr>
          <p:cNvPr id="1396" name="Google Shape;1396;p27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0" name="Shape 1400"/>
        <p:cNvGrpSpPr/>
        <p:nvPr/>
      </p:nvGrpSpPr>
      <p:grpSpPr>
        <a:xfrm>
          <a:off x="0" y="0"/>
          <a:ext cx="0" cy="0"/>
          <a:chOff x="0" y="0"/>
          <a:chExt cx="0" cy="0"/>
        </a:xfrm>
      </p:grpSpPr>
      <p:pic>
        <p:nvPicPr>
          <p:cNvPr id="1401" name="Google Shape;1401;p27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5" name="Shape 1405"/>
        <p:cNvGrpSpPr/>
        <p:nvPr/>
      </p:nvGrpSpPr>
      <p:grpSpPr>
        <a:xfrm>
          <a:off x="0" y="0"/>
          <a:ext cx="0" cy="0"/>
          <a:chOff x="0" y="0"/>
          <a:chExt cx="0" cy="0"/>
        </a:xfrm>
      </p:grpSpPr>
      <p:pic>
        <p:nvPicPr>
          <p:cNvPr id="1406" name="Google Shape;1406;p27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0" name="Shape 1410"/>
        <p:cNvGrpSpPr/>
        <p:nvPr/>
      </p:nvGrpSpPr>
      <p:grpSpPr>
        <a:xfrm>
          <a:off x="0" y="0"/>
          <a:ext cx="0" cy="0"/>
          <a:chOff x="0" y="0"/>
          <a:chExt cx="0" cy="0"/>
        </a:xfrm>
      </p:grpSpPr>
      <p:pic>
        <p:nvPicPr>
          <p:cNvPr id="1411" name="Google Shape;1411;p28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5" name="Shape 1415"/>
        <p:cNvGrpSpPr/>
        <p:nvPr/>
      </p:nvGrpSpPr>
      <p:grpSpPr>
        <a:xfrm>
          <a:off x="0" y="0"/>
          <a:ext cx="0" cy="0"/>
          <a:chOff x="0" y="0"/>
          <a:chExt cx="0" cy="0"/>
        </a:xfrm>
      </p:grpSpPr>
      <p:pic>
        <p:nvPicPr>
          <p:cNvPr id="1416" name="Google Shape;1416;p28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0" name="Shape 1420"/>
        <p:cNvGrpSpPr/>
        <p:nvPr/>
      </p:nvGrpSpPr>
      <p:grpSpPr>
        <a:xfrm>
          <a:off x="0" y="0"/>
          <a:ext cx="0" cy="0"/>
          <a:chOff x="0" y="0"/>
          <a:chExt cx="0" cy="0"/>
        </a:xfrm>
      </p:grpSpPr>
      <p:pic>
        <p:nvPicPr>
          <p:cNvPr id="1421" name="Google Shape;1421;p28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5" name="Shape 1425"/>
        <p:cNvGrpSpPr/>
        <p:nvPr/>
      </p:nvGrpSpPr>
      <p:grpSpPr>
        <a:xfrm>
          <a:off x="0" y="0"/>
          <a:ext cx="0" cy="0"/>
          <a:chOff x="0" y="0"/>
          <a:chExt cx="0" cy="0"/>
        </a:xfrm>
      </p:grpSpPr>
      <p:pic>
        <p:nvPicPr>
          <p:cNvPr id="1426" name="Google Shape;1426;p28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30" name="Shape 1430"/>
        <p:cNvGrpSpPr/>
        <p:nvPr/>
      </p:nvGrpSpPr>
      <p:grpSpPr>
        <a:xfrm>
          <a:off x="0" y="0"/>
          <a:ext cx="0" cy="0"/>
          <a:chOff x="0" y="0"/>
          <a:chExt cx="0" cy="0"/>
        </a:xfrm>
      </p:grpSpPr>
      <p:pic>
        <p:nvPicPr>
          <p:cNvPr id="1431" name="Google Shape;1431;p28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35" name="Shape 1435"/>
        <p:cNvGrpSpPr/>
        <p:nvPr/>
      </p:nvGrpSpPr>
      <p:grpSpPr>
        <a:xfrm>
          <a:off x="0" y="0"/>
          <a:ext cx="0" cy="0"/>
          <a:chOff x="0" y="0"/>
          <a:chExt cx="0" cy="0"/>
        </a:xfrm>
      </p:grpSpPr>
      <p:pic>
        <p:nvPicPr>
          <p:cNvPr id="1436" name="Google Shape;1436;p28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4"/>
          <p:cNvPicPr preferRelativeResize="0"/>
          <p:nvPr/>
        </p:nvPicPr>
        <p:blipFill>
          <a:blip r:embed="rId3">
            <a:alphaModFix/>
          </a:blip>
          <a:stretch>
            <a:fillRect/>
          </a:stretch>
        </p:blipFill>
        <p:spPr>
          <a:xfrm>
            <a:off x="152400" y="201400"/>
            <a:ext cx="8922525" cy="4618800"/>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0" name="Shape 1440"/>
        <p:cNvGrpSpPr/>
        <p:nvPr/>
      </p:nvGrpSpPr>
      <p:grpSpPr>
        <a:xfrm>
          <a:off x="0" y="0"/>
          <a:ext cx="0" cy="0"/>
          <a:chOff x="0" y="0"/>
          <a:chExt cx="0" cy="0"/>
        </a:xfrm>
      </p:grpSpPr>
      <p:pic>
        <p:nvPicPr>
          <p:cNvPr id="1441" name="Google Shape;1441;p28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5" name="Shape 1445"/>
        <p:cNvGrpSpPr/>
        <p:nvPr/>
      </p:nvGrpSpPr>
      <p:grpSpPr>
        <a:xfrm>
          <a:off x="0" y="0"/>
          <a:ext cx="0" cy="0"/>
          <a:chOff x="0" y="0"/>
          <a:chExt cx="0" cy="0"/>
        </a:xfrm>
      </p:grpSpPr>
      <p:pic>
        <p:nvPicPr>
          <p:cNvPr id="1446" name="Google Shape;1446;p28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0" name="Shape 1450"/>
        <p:cNvGrpSpPr/>
        <p:nvPr/>
      </p:nvGrpSpPr>
      <p:grpSpPr>
        <a:xfrm>
          <a:off x="0" y="0"/>
          <a:ext cx="0" cy="0"/>
          <a:chOff x="0" y="0"/>
          <a:chExt cx="0" cy="0"/>
        </a:xfrm>
      </p:grpSpPr>
      <p:pic>
        <p:nvPicPr>
          <p:cNvPr id="1451" name="Google Shape;1451;p28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5" name="Shape 1455"/>
        <p:cNvGrpSpPr/>
        <p:nvPr/>
      </p:nvGrpSpPr>
      <p:grpSpPr>
        <a:xfrm>
          <a:off x="0" y="0"/>
          <a:ext cx="0" cy="0"/>
          <a:chOff x="0" y="0"/>
          <a:chExt cx="0" cy="0"/>
        </a:xfrm>
      </p:grpSpPr>
      <p:pic>
        <p:nvPicPr>
          <p:cNvPr id="1456" name="Google Shape;1456;p28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60" name="Shape 1460"/>
        <p:cNvGrpSpPr/>
        <p:nvPr/>
      </p:nvGrpSpPr>
      <p:grpSpPr>
        <a:xfrm>
          <a:off x="0" y="0"/>
          <a:ext cx="0" cy="0"/>
          <a:chOff x="0" y="0"/>
          <a:chExt cx="0" cy="0"/>
        </a:xfrm>
      </p:grpSpPr>
      <p:pic>
        <p:nvPicPr>
          <p:cNvPr id="1461" name="Google Shape;1461;p29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65" name="Shape 1465"/>
        <p:cNvGrpSpPr/>
        <p:nvPr/>
      </p:nvGrpSpPr>
      <p:grpSpPr>
        <a:xfrm>
          <a:off x="0" y="0"/>
          <a:ext cx="0" cy="0"/>
          <a:chOff x="0" y="0"/>
          <a:chExt cx="0" cy="0"/>
        </a:xfrm>
      </p:grpSpPr>
      <p:pic>
        <p:nvPicPr>
          <p:cNvPr id="1466" name="Google Shape;1466;p29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0" name="Shape 1470"/>
        <p:cNvGrpSpPr/>
        <p:nvPr/>
      </p:nvGrpSpPr>
      <p:grpSpPr>
        <a:xfrm>
          <a:off x="0" y="0"/>
          <a:ext cx="0" cy="0"/>
          <a:chOff x="0" y="0"/>
          <a:chExt cx="0" cy="0"/>
        </a:xfrm>
      </p:grpSpPr>
      <p:pic>
        <p:nvPicPr>
          <p:cNvPr id="1471" name="Google Shape;1471;p29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5" name="Shape 1475"/>
        <p:cNvGrpSpPr/>
        <p:nvPr/>
      </p:nvGrpSpPr>
      <p:grpSpPr>
        <a:xfrm>
          <a:off x="0" y="0"/>
          <a:ext cx="0" cy="0"/>
          <a:chOff x="0" y="0"/>
          <a:chExt cx="0" cy="0"/>
        </a:xfrm>
      </p:grpSpPr>
      <p:pic>
        <p:nvPicPr>
          <p:cNvPr id="1476" name="Google Shape;1476;p29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80" name="Shape 1480"/>
        <p:cNvGrpSpPr/>
        <p:nvPr/>
      </p:nvGrpSpPr>
      <p:grpSpPr>
        <a:xfrm>
          <a:off x="0" y="0"/>
          <a:ext cx="0" cy="0"/>
          <a:chOff x="0" y="0"/>
          <a:chExt cx="0" cy="0"/>
        </a:xfrm>
      </p:grpSpPr>
      <p:pic>
        <p:nvPicPr>
          <p:cNvPr id="1481" name="Google Shape;1481;p29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85" name="Shape 1485"/>
        <p:cNvGrpSpPr/>
        <p:nvPr/>
      </p:nvGrpSpPr>
      <p:grpSpPr>
        <a:xfrm>
          <a:off x="0" y="0"/>
          <a:ext cx="0" cy="0"/>
          <a:chOff x="0" y="0"/>
          <a:chExt cx="0" cy="0"/>
        </a:xfrm>
      </p:grpSpPr>
      <p:pic>
        <p:nvPicPr>
          <p:cNvPr id="1486" name="Google Shape;1486;p29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5"/>
          <p:cNvPicPr preferRelativeResize="0"/>
          <p:nvPr/>
        </p:nvPicPr>
        <p:blipFill>
          <a:blip r:embed="rId3">
            <a:alphaModFix/>
          </a:blip>
          <a:stretch>
            <a:fillRect/>
          </a:stretch>
        </p:blipFill>
        <p:spPr>
          <a:xfrm>
            <a:off x="152400" y="152400"/>
            <a:ext cx="8839201" cy="4572480"/>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0" name="Shape 1490"/>
        <p:cNvGrpSpPr/>
        <p:nvPr/>
      </p:nvGrpSpPr>
      <p:grpSpPr>
        <a:xfrm>
          <a:off x="0" y="0"/>
          <a:ext cx="0" cy="0"/>
          <a:chOff x="0" y="0"/>
          <a:chExt cx="0" cy="0"/>
        </a:xfrm>
      </p:grpSpPr>
      <p:pic>
        <p:nvPicPr>
          <p:cNvPr id="1491" name="Google Shape;1491;p29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5" name="Shape 1495"/>
        <p:cNvGrpSpPr/>
        <p:nvPr/>
      </p:nvGrpSpPr>
      <p:grpSpPr>
        <a:xfrm>
          <a:off x="0" y="0"/>
          <a:ext cx="0" cy="0"/>
          <a:chOff x="0" y="0"/>
          <a:chExt cx="0" cy="0"/>
        </a:xfrm>
      </p:grpSpPr>
      <p:pic>
        <p:nvPicPr>
          <p:cNvPr id="1496" name="Google Shape;1496;p29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0" name="Shape 1500"/>
        <p:cNvGrpSpPr/>
        <p:nvPr/>
      </p:nvGrpSpPr>
      <p:grpSpPr>
        <a:xfrm>
          <a:off x="0" y="0"/>
          <a:ext cx="0" cy="0"/>
          <a:chOff x="0" y="0"/>
          <a:chExt cx="0" cy="0"/>
        </a:xfrm>
      </p:grpSpPr>
      <p:pic>
        <p:nvPicPr>
          <p:cNvPr id="1501" name="Google Shape;1501;p29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5" name="Shape 1505"/>
        <p:cNvGrpSpPr/>
        <p:nvPr/>
      </p:nvGrpSpPr>
      <p:grpSpPr>
        <a:xfrm>
          <a:off x="0" y="0"/>
          <a:ext cx="0" cy="0"/>
          <a:chOff x="0" y="0"/>
          <a:chExt cx="0" cy="0"/>
        </a:xfrm>
      </p:grpSpPr>
      <p:pic>
        <p:nvPicPr>
          <p:cNvPr id="1506" name="Google Shape;1506;p29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0" name="Shape 1510"/>
        <p:cNvGrpSpPr/>
        <p:nvPr/>
      </p:nvGrpSpPr>
      <p:grpSpPr>
        <a:xfrm>
          <a:off x="0" y="0"/>
          <a:ext cx="0" cy="0"/>
          <a:chOff x="0" y="0"/>
          <a:chExt cx="0" cy="0"/>
        </a:xfrm>
      </p:grpSpPr>
      <p:pic>
        <p:nvPicPr>
          <p:cNvPr id="1511" name="Google Shape;1511;p30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5" name="Shape 1515"/>
        <p:cNvGrpSpPr/>
        <p:nvPr/>
      </p:nvGrpSpPr>
      <p:grpSpPr>
        <a:xfrm>
          <a:off x="0" y="0"/>
          <a:ext cx="0" cy="0"/>
          <a:chOff x="0" y="0"/>
          <a:chExt cx="0" cy="0"/>
        </a:xfrm>
      </p:grpSpPr>
      <p:pic>
        <p:nvPicPr>
          <p:cNvPr id="1516" name="Google Shape;1516;p30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0" name="Shape 1520"/>
        <p:cNvGrpSpPr/>
        <p:nvPr/>
      </p:nvGrpSpPr>
      <p:grpSpPr>
        <a:xfrm>
          <a:off x="0" y="0"/>
          <a:ext cx="0" cy="0"/>
          <a:chOff x="0" y="0"/>
          <a:chExt cx="0" cy="0"/>
        </a:xfrm>
      </p:grpSpPr>
      <p:pic>
        <p:nvPicPr>
          <p:cNvPr id="1521" name="Google Shape;1521;p30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5" name="Shape 1525"/>
        <p:cNvGrpSpPr/>
        <p:nvPr/>
      </p:nvGrpSpPr>
      <p:grpSpPr>
        <a:xfrm>
          <a:off x="0" y="0"/>
          <a:ext cx="0" cy="0"/>
          <a:chOff x="0" y="0"/>
          <a:chExt cx="0" cy="0"/>
        </a:xfrm>
      </p:grpSpPr>
      <p:pic>
        <p:nvPicPr>
          <p:cNvPr id="1526" name="Google Shape;1526;p30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0" name="Shape 1530"/>
        <p:cNvGrpSpPr/>
        <p:nvPr/>
      </p:nvGrpSpPr>
      <p:grpSpPr>
        <a:xfrm>
          <a:off x="0" y="0"/>
          <a:ext cx="0" cy="0"/>
          <a:chOff x="0" y="0"/>
          <a:chExt cx="0" cy="0"/>
        </a:xfrm>
      </p:grpSpPr>
      <p:pic>
        <p:nvPicPr>
          <p:cNvPr id="1531" name="Google Shape;1531;p30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5" name="Shape 1535"/>
        <p:cNvGrpSpPr/>
        <p:nvPr/>
      </p:nvGrpSpPr>
      <p:grpSpPr>
        <a:xfrm>
          <a:off x="0" y="0"/>
          <a:ext cx="0" cy="0"/>
          <a:chOff x="0" y="0"/>
          <a:chExt cx="0" cy="0"/>
        </a:xfrm>
      </p:grpSpPr>
      <p:pic>
        <p:nvPicPr>
          <p:cNvPr id="1536" name="Google Shape;1536;p30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descr="Where are the limits of human technology? And can we somehow avoid them? This is where quantum computers become very interesting. &#10;&#10;Check out THE NOVA PROJECT to learn more about dark energy: www.nova.org.au &#10;&#10;&#10;OUR CHANNELS&#10;▀▀▀▀▀▀▀▀▀▀▀▀▀▀▀▀▀▀▀▀▀▀▀▀▀▀&#10;German Channel: https://kgs.link/youtubeDE &#10;Spanish Channel: https://kgs.link/youtubeES &#10;&#10;&#10;HOW CAN YOU SUPPORT US?&#10;▀▀▀▀▀▀▀▀▀▀▀▀▀▀▀▀▀▀▀▀▀▀▀▀▀▀&#10;This is how we make our living and it would be a pleasure if you support us!&#10;&#10;Get Merch designed with ❤ from https://kgs.link/shop  &#10;Join the Patreon Bird Army 🐧 https://kgs.link/patreon  &#10;&#10;&#10;DISCUSSIONS &amp; SOCIAL MEDIA&#10;▀▀▀▀▀▀▀▀▀▀▀▀▀▀▀▀▀▀▀▀▀▀▀▀▀▀&#10;Reddit:            https://kgs.link/reddit&#10;Instagram:     https://kgs.link/instagram&#10;Twitter:           https://kgs.link/twitter&#10;Facebook:      https://kgs.link/facebook&#10;Discord:          https://kgs.link/discord&#10;Newsletter:    https://kgs.link/newsletter&#10;&#10;&#10;OUR VOICE&#10;▀▀▀▀▀▀▀▀▀▀▀▀▀▀▀▀▀▀▀▀▀▀▀▀▀▀&#10;The Kurzgesagt voice is from &#10;Steve Taylor:  https://kgs.link/youtube-voice&#10;&#10;&#10;OUR MUSIC ♬♪&#10;▀▀▀▀▀▀▀▀▀▀▀▀▀▀▀▀▀▀▀▀▀▀▀▀▀▀&#10;700+ minutes of Kurzgesagt Soundtracks by Epic Mountain:&#10;&#10;Spotify:            https://kgs.link/music-spotify&#10;Soundcloud:   https://kgs.link/music-soundcloud&#10;Bandcamp:     https://kgs.link/music-bandcamp&#10;Youtube:          https://kgs.link/music-youtube&#10;Facebook:       https://kgs.link/music-facebook&#10;&#10;The Soundtrack of this video:&#10;&#10;https://soundcloud.com/epicmountain/quantum-computers&#10;https://epicmountainmusic.bandcamp.com/track/quantum-computers&#10;http://epic-mountain.com&#10;&#10;&#10;🐦🐧🐤 PATREON BIRD ARMY 🐤🐧🐦&#10;▀▀▀▀▀▀▀▀▀▀▀▀▀▀▀▀▀▀▀▀▀▀▀▀▀▀&#10;Many Thanks to our wonderful Patreons from http://kgs.link/patreon who support us every month and made this video possible:&#10;&#10;Tamago231, H.H. Lewis, Kirin Tantinon, David, Max Lesterhuis, Marek Belski, Gisle, Colin Millions, Gregory Wolfe II, Lenoir Preminger, Abel X, Matt Knights, Amjad Al Taleb, Ian Bruce, Kris Wolfgramm, 麒麟 于, Christopher Shaw, 靖羊, Tomas Grolmus, Essena O’Neill, Kyle Messner, Pedro Devoto, Mark Radford, Ann-Marie Denham, Davide Pluda, Rik Vermeer, Justin Ritchie, Nicole White, Whireds, Claus Vallø, Jason Talley, Andrew Wu, Christian Dechery, Michael Howell, Michal Hanus, Cavit, Amary Wenger, JDKBot, Jason Eads, FreedomEagleAmerica, Roberto Maddaloni, TiagoF11, Harsha CS, Abhimanyu Yadav, Tracy Tobkin, Mike Fuchs, Elizabeth Mart, Jacob Wenger, Jeff Udall, Ricardo Affonso, Mauro Boffardi, Audrin Navarro, Troy Ross, Keith Tims, Santiago Perez, James, Jack Devlin, Chris Peters, Kenny Martin, Frederick Pickering, Lena Savelyeva, Ian Seale, Charles Ju, Brett Haugen, David Ramsey, Benjamin Dittes, Michelle Schoen, Albert Harguindey Sanchez, Michael King, Alex Kyriacou Alla Khvatova Thomas Rowan, Siim Sillamaa, David Bennell, Janzen,Bryn Farnsworth, Adam Recvlohe, Manuel Arredondo, Fred McIntyre, Maldock Manrique, Дмитрий, Ishita Bisht, Jake Ludwig, Zach Seggie, Casey Sloan, Myndert Papenhuyzen, rheingold3, AncientCulture, Orion Mondragon, Jan, Michael Kuperman, Alexander Argyropoulos&#10;Quantum Computers Explained – Limits of Human Technology&#10;&#10;Help us caption &amp; translate this video!&#10;&#10;http://www.youtube.com/timedtext_cs_panel?c=UCsXVk37bltHxD1rDPwtNM8Q&amp;tab=2" id="53" name="Google Shape;53;p9" title="Quantum Computers Explained – Limits of Human Technology">
            <a:hlinkClick r:id="rId3"/>
          </p:cNvPr>
          <p:cNvPicPr preferRelativeResize="0"/>
          <p:nvPr/>
        </p:nvPicPr>
        <p:blipFill>
          <a:blip r:embed="rId4">
            <a:alphaModFix/>
          </a:blip>
          <a:stretch>
            <a:fillRect/>
          </a:stretch>
        </p:blipFill>
        <p:spPr>
          <a:xfrm>
            <a:off x="0" y="0"/>
            <a:ext cx="918972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1000"/>
                                        <p:tgtEl>
                                          <p:spTgt spid="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6"/>
          <p:cNvPicPr preferRelativeResize="0"/>
          <p:nvPr/>
        </p:nvPicPr>
        <p:blipFill>
          <a:blip r:embed="rId3">
            <a:alphaModFix/>
          </a:blip>
          <a:stretch>
            <a:fillRect/>
          </a:stretch>
        </p:blipFill>
        <p:spPr>
          <a:xfrm>
            <a:off x="152400" y="152400"/>
            <a:ext cx="8839198" cy="4548534"/>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0" name="Shape 1540"/>
        <p:cNvGrpSpPr/>
        <p:nvPr/>
      </p:nvGrpSpPr>
      <p:grpSpPr>
        <a:xfrm>
          <a:off x="0" y="0"/>
          <a:ext cx="0" cy="0"/>
          <a:chOff x="0" y="0"/>
          <a:chExt cx="0" cy="0"/>
        </a:xfrm>
      </p:grpSpPr>
      <p:pic>
        <p:nvPicPr>
          <p:cNvPr id="1541" name="Google Shape;1541;p30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5" name="Shape 1545"/>
        <p:cNvGrpSpPr/>
        <p:nvPr/>
      </p:nvGrpSpPr>
      <p:grpSpPr>
        <a:xfrm>
          <a:off x="0" y="0"/>
          <a:ext cx="0" cy="0"/>
          <a:chOff x="0" y="0"/>
          <a:chExt cx="0" cy="0"/>
        </a:xfrm>
      </p:grpSpPr>
      <p:pic>
        <p:nvPicPr>
          <p:cNvPr id="1546" name="Google Shape;1546;p30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0" name="Shape 1550"/>
        <p:cNvGrpSpPr/>
        <p:nvPr/>
      </p:nvGrpSpPr>
      <p:grpSpPr>
        <a:xfrm>
          <a:off x="0" y="0"/>
          <a:ext cx="0" cy="0"/>
          <a:chOff x="0" y="0"/>
          <a:chExt cx="0" cy="0"/>
        </a:xfrm>
      </p:grpSpPr>
      <p:pic>
        <p:nvPicPr>
          <p:cNvPr id="1551" name="Google Shape;1551;p30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5" name="Shape 1555"/>
        <p:cNvGrpSpPr/>
        <p:nvPr/>
      </p:nvGrpSpPr>
      <p:grpSpPr>
        <a:xfrm>
          <a:off x="0" y="0"/>
          <a:ext cx="0" cy="0"/>
          <a:chOff x="0" y="0"/>
          <a:chExt cx="0" cy="0"/>
        </a:xfrm>
      </p:grpSpPr>
      <p:pic>
        <p:nvPicPr>
          <p:cNvPr id="1556" name="Google Shape;1556;p30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0" name="Shape 1560"/>
        <p:cNvGrpSpPr/>
        <p:nvPr/>
      </p:nvGrpSpPr>
      <p:grpSpPr>
        <a:xfrm>
          <a:off x="0" y="0"/>
          <a:ext cx="0" cy="0"/>
          <a:chOff x="0" y="0"/>
          <a:chExt cx="0" cy="0"/>
        </a:xfrm>
      </p:grpSpPr>
      <p:pic>
        <p:nvPicPr>
          <p:cNvPr id="1561" name="Google Shape;1561;p31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5" name="Shape 1565"/>
        <p:cNvGrpSpPr/>
        <p:nvPr/>
      </p:nvGrpSpPr>
      <p:grpSpPr>
        <a:xfrm>
          <a:off x="0" y="0"/>
          <a:ext cx="0" cy="0"/>
          <a:chOff x="0" y="0"/>
          <a:chExt cx="0" cy="0"/>
        </a:xfrm>
      </p:grpSpPr>
      <p:pic>
        <p:nvPicPr>
          <p:cNvPr id="1566" name="Google Shape;1566;p31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0" name="Shape 1570"/>
        <p:cNvGrpSpPr/>
        <p:nvPr/>
      </p:nvGrpSpPr>
      <p:grpSpPr>
        <a:xfrm>
          <a:off x="0" y="0"/>
          <a:ext cx="0" cy="0"/>
          <a:chOff x="0" y="0"/>
          <a:chExt cx="0" cy="0"/>
        </a:xfrm>
      </p:grpSpPr>
      <p:pic>
        <p:nvPicPr>
          <p:cNvPr id="1571" name="Google Shape;1571;p31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5" name="Shape 1575"/>
        <p:cNvGrpSpPr/>
        <p:nvPr/>
      </p:nvGrpSpPr>
      <p:grpSpPr>
        <a:xfrm>
          <a:off x="0" y="0"/>
          <a:ext cx="0" cy="0"/>
          <a:chOff x="0" y="0"/>
          <a:chExt cx="0" cy="0"/>
        </a:xfrm>
      </p:grpSpPr>
      <p:pic>
        <p:nvPicPr>
          <p:cNvPr id="1576" name="Google Shape;1576;p31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0" name="Shape 1580"/>
        <p:cNvGrpSpPr/>
        <p:nvPr/>
      </p:nvGrpSpPr>
      <p:grpSpPr>
        <a:xfrm>
          <a:off x="0" y="0"/>
          <a:ext cx="0" cy="0"/>
          <a:chOff x="0" y="0"/>
          <a:chExt cx="0" cy="0"/>
        </a:xfrm>
      </p:grpSpPr>
      <p:pic>
        <p:nvPicPr>
          <p:cNvPr id="1581" name="Google Shape;1581;p31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5" name="Shape 1585"/>
        <p:cNvGrpSpPr/>
        <p:nvPr/>
      </p:nvGrpSpPr>
      <p:grpSpPr>
        <a:xfrm>
          <a:off x="0" y="0"/>
          <a:ext cx="0" cy="0"/>
          <a:chOff x="0" y="0"/>
          <a:chExt cx="0" cy="0"/>
        </a:xfrm>
      </p:grpSpPr>
      <p:pic>
        <p:nvPicPr>
          <p:cNvPr id="1586" name="Google Shape;1586;p31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7"/>
          <p:cNvPicPr preferRelativeResize="0"/>
          <p:nvPr/>
        </p:nvPicPr>
        <p:blipFill>
          <a:blip r:embed="rId3">
            <a:alphaModFix/>
          </a:blip>
          <a:stretch>
            <a:fillRect/>
          </a:stretch>
        </p:blipFill>
        <p:spPr>
          <a:xfrm>
            <a:off x="152400" y="152400"/>
            <a:ext cx="8839199" cy="4670881"/>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0" name="Shape 1590"/>
        <p:cNvGrpSpPr/>
        <p:nvPr/>
      </p:nvGrpSpPr>
      <p:grpSpPr>
        <a:xfrm>
          <a:off x="0" y="0"/>
          <a:ext cx="0" cy="0"/>
          <a:chOff x="0" y="0"/>
          <a:chExt cx="0" cy="0"/>
        </a:xfrm>
      </p:grpSpPr>
      <p:pic>
        <p:nvPicPr>
          <p:cNvPr id="1591" name="Google Shape;1591;p31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5" name="Shape 1595"/>
        <p:cNvGrpSpPr/>
        <p:nvPr/>
      </p:nvGrpSpPr>
      <p:grpSpPr>
        <a:xfrm>
          <a:off x="0" y="0"/>
          <a:ext cx="0" cy="0"/>
          <a:chOff x="0" y="0"/>
          <a:chExt cx="0" cy="0"/>
        </a:xfrm>
      </p:grpSpPr>
      <p:pic>
        <p:nvPicPr>
          <p:cNvPr id="1596" name="Google Shape;1596;p31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0" name="Shape 1600"/>
        <p:cNvGrpSpPr/>
        <p:nvPr/>
      </p:nvGrpSpPr>
      <p:grpSpPr>
        <a:xfrm>
          <a:off x="0" y="0"/>
          <a:ext cx="0" cy="0"/>
          <a:chOff x="0" y="0"/>
          <a:chExt cx="0" cy="0"/>
        </a:xfrm>
      </p:grpSpPr>
      <p:pic>
        <p:nvPicPr>
          <p:cNvPr id="1601" name="Google Shape;1601;p31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5" name="Shape 1605"/>
        <p:cNvGrpSpPr/>
        <p:nvPr/>
      </p:nvGrpSpPr>
      <p:grpSpPr>
        <a:xfrm>
          <a:off x="0" y="0"/>
          <a:ext cx="0" cy="0"/>
          <a:chOff x="0" y="0"/>
          <a:chExt cx="0" cy="0"/>
        </a:xfrm>
      </p:grpSpPr>
      <p:pic>
        <p:nvPicPr>
          <p:cNvPr id="1606" name="Google Shape;1606;p31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10" name="Shape 1610"/>
        <p:cNvGrpSpPr/>
        <p:nvPr/>
      </p:nvGrpSpPr>
      <p:grpSpPr>
        <a:xfrm>
          <a:off x="0" y="0"/>
          <a:ext cx="0" cy="0"/>
          <a:chOff x="0" y="0"/>
          <a:chExt cx="0" cy="0"/>
        </a:xfrm>
      </p:grpSpPr>
      <p:pic>
        <p:nvPicPr>
          <p:cNvPr id="1611" name="Google Shape;1611;p32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15" name="Shape 1615"/>
        <p:cNvGrpSpPr/>
        <p:nvPr/>
      </p:nvGrpSpPr>
      <p:grpSpPr>
        <a:xfrm>
          <a:off x="0" y="0"/>
          <a:ext cx="0" cy="0"/>
          <a:chOff x="0" y="0"/>
          <a:chExt cx="0" cy="0"/>
        </a:xfrm>
      </p:grpSpPr>
      <p:pic>
        <p:nvPicPr>
          <p:cNvPr id="1616" name="Google Shape;1616;p32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0" name="Shape 1620"/>
        <p:cNvGrpSpPr/>
        <p:nvPr/>
      </p:nvGrpSpPr>
      <p:grpSpPr>
        <a:xfrm>
          <a:off x="0" y="0"/>
          <a:ext cx="0" cy="0"/>
          <a:chOff x="0" y="0"/>
          <a:chExt cx="0" cy="0"/>
        </a:xfrm>
      </p:grpSpPr>
      <p:pic>
        <p:nvPicPr>
          <p:cNvPr id="1621" name="Google Shape;1621;p32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5" name="Shape 1625"/>
        <p:cNvGrpSpPr/>
        <p:nvPr/>
      </p:nvGrpSpPr>
      <p:grpSpPr>
        <a:xfrm>
          <a:off x="0" y="0"/>
          <a:ext cx="0" cy="0"/>
          <a:chOff x="0" y="0"/>
          <a:chExt cx="0" cy="0"/>
        </a:xfrm>
      </p:grpSpPr>
      <p:pic>
        <p:nvPicPr>
          <p:cNvPr id="1626" name="Google Shape;1626;p32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0" name="Shape 1630"/>
        <p:cNvGrpSpPr/>
        <p:nvPr/>
      </p:nvGrpSpPr>
      <p:grpSpPr>
        <a:xfrm>
          <a:off x="0" y="0"/>
          <a:ext cx="0" cy="0"/>
          <a:chOff x="0" y="0"/>
          <a:chExt cx="0" cy="0"/>
        </a:xfrm>
      </p:grpSpPr>
      <p:pic>
        <p:nvPicPr>
          <p:cNvPr id="1631" name="Google Shape;1631;p32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5" name="Shape 1635"/>
        <p:cNvGrpSpPr/>
        <p:nvPr/>
      </p:nvGrpSpPr>
      <p:grpSpPr>
        <a:xfrm>
          <a:off x="0" y="0"/>
          <a:ext cx="0" cy="0"/>
          <a:chOff x="0" y="0"/>
          <a:chExt cx="0" cy="0"/>
        </a:xfrm>
      </p:grpSpPr>
      <p:pic>
        <p:nvPicPr>
          <p:cNvPr id="1636" name="Google Shape;1636;p32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8"/>
          <p:cNvPicPr preferRelativeResize="0"/>
          <p:nvPr/>
        </p:nvPicPr>
        <p:blipFill>
          <a:blip r:embed="rId3">
            <a:alphaModFix/>
          </a:blip>
          <a:stretch>
            <a:fillRect/>
          </a:stretch>
        </p:blipFill>
        <p:spPr>
          <a:xfrm>
            <a:off x="280000" y="0"/>
            <a:ext cx="7827875" cy="4892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IBM just released an immersive audio visual tour of their Q lab, where the company researches quantum computers.&#10;&#10;What you're hearing could be the sound of the future. &#10;&#10;SUBSCRIBE: https://goo.gl/kdDpXu&#10;&#10;FOLLOW QUARTZ:&#10;Facebook: https://goo.gl/DsmLvx&#10;Twitter: https://goo.gl/rY7pSX&#10;&#10;Check out the rest of our videos: https://goo.gl/A8gZvx&#10;&#10;Quartz is a digitally native news outlet dedicated to telling stories at the intersection of the important and the interesting. Visit us at https://qz.com/ to read more." id="206" name="Google Shape;206;p39" title="What a quantum computer sounds like">
            <a:hlinkClick r:id="rId3"/>
          </p:cNvPr>
          <p:cNvPicPr preferRelativeResize="0"/>
          <p:nvPr/>
        </p:nvPicPr>
        <p:blipFill>
          <a:blip r:embed="rId4">
            <a:alphaModFix/>
          </a:blip>
          <a:stretch>
            <a:fillRect/>
          </a:stretch>
        </p:blipFill>
        <p:spPr>
          <a:xfrm>
            <a:off x="44425" y="0"/>
            <a:ext cx="88781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Learn more about D-Wave: http://geni.us/9B99IE&#10;&#10;The coldest place in the known universe is on Earth! It's quantum computing company D-Wave's HQ, and they actually let Linus in!&#10; &#10;New members who sign up for Dollar Shave Club get their 1st month of the Executive Razor with a tube of Dr. Carver's Shave Butter for only $5 at https://dollarshaveclub.com/linus (USA)&#10; &#10;Check out Coolermaster's 25th Anniversary Cosmos II here: http://geni.us/TNgTOm&#10; &#10;Buy Quantum Computers on Amazon LOL: http://geni.us/wADMk9&#10; &#10;Discuss on the forum: https://linustechtips.com/main/topic/803181-unboxing-a-quantum-computer-%E2%80%93-holy-ht-ep-19/&#10; &#10;Our Affiliates, Referral Programs, and Sponsors: https://linustechtips.com/main/topic/75969-linus-tech-tips-affiliates-referral-programs-and-sponsors&#10; &#10;Linus Tech Tips merchandise at http://www.designbyhumans.com/shop/LinusTechTips/&#10;Linus Tech Tips posters at http://crowdmade.com/linustechtips&#10;Our production gear: http://geni.us/cvOS&#10; &#10;Twitter - https://twitter.com/linustech&#10;Facebook - http://www.facebook.com/LinusTech&#10;Instagram - https://www.instagram.com/linustech&#10; &#10;Intro Screen Music Credit:&#10;Title: Laszlo - Supernova&#10;Video Link: https://www.youtube.com/watch?v=PKfxmFU3lWY&#10;iTunes Download Link: https://itunes.apple.com/us/album/supernova/id936805712&#10;Artist Link: https://soundcloud.com/laszlomusic&#10; &#10;Outro Screen Music Credit: Approaching Nirvana - Sugar High http://www.youtube.com/approachingnirvana&#10; &#10;Sound effects provided by http://www.freesfx.co.uk/sfx/" id="211" name="Google Shape;211;p40" title="UNBOXING A QUANTUM COMPUTER! – Holy $H!T Ep 19">
            <a:hlinkClick r:id="rId3"/>
          </p:cNvPr>
          <p:cNvPicPr preferRelativeResize="0"/>
          <p:nvPr/>
        </p:nvPicPr>
        <p:blipFill>
          <a:blip r:embed="rId4">
            <a:alphaModFix/>
          </a:blip>
          <a:stretch>
            <a:fillRect/>
          </a:stretch>
        </p:blipFill>
        <p:spPr>
          <a:xfrm>
            <a:off x="152400" y="152400"/>
            <a:ext cx="8858550" cy="49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5" name="Shape 215"/>
        <p:cNvGrpSpPr/>
        <p:nvPr/>
      </p:nvGrpSpPr>
      <p:grpSpPr>
        <a:xfrm>
          <a:off x="0" y="0"/>
          <a:ext cx="0" cy="0"/>
          <a:chOff x="0" y="0"/>
          <a:chExt cx="0" cy="0"/>
        </a:xfrm>
      </p:grpSpPr>
      <p:pic>
        <p:nvPicPr>
          <p:cNvPr id="216" name="Google Shape;216;p4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0" name="Shape 220"/>
        <p:cNvGrpSpPr/>
        <p:nvPr/>
      </p:nvGrpSpPr>
      <p:grpSpPr>
        <a:xfrm>
          <a:off x="0" y="0"/>
          <a:ext cx="0" cy="0"/>
          <a:chOff x="0" y="0"/>
          <a:chExt cx="0" cy="0"/>
        </a:xfrm>
      </p:grpSpPr>
      <p:pic>
        <p:nvPicPr>
          <p:cNvPr id="221" name="Google Shape;221;p4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5" name="Shape 225"/>
        <p:cNvGrpSpPr/>
        <p:nvPr/>
      </p:nvGrpSpPr>
      <p:grpSpPr>
        <a:xfrm>
          <a:off x="0" y="0"/>
          <a:ext cx="0" cy="0"/>
          <a:chOff x="0" y="0"/>
          <a:chExt cx="0" cy="0"/>
        </a:xfrm>
      </p:grpSpPr>
      <p:pic>
        <p:nvPicPr>
          <p:cNvPr id="226" name="Google Shape;226;p4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0" name="Shape 230"/>
        <p:cNvGrpSpPr/>
        <p:nvPr/>
      </p:nvGrpSpPr>
      <p:grpSpPr>
        <a:xfrm>
          <a:off x="0" y="0"/>
          <a:ext cx="0" cy="0"/>
          <a:chOff x="0" y="0"/>
          <a:chExt cx="0" cy="0"/>
        </a:xfrm>
      </p:grpSpPr>
      <p:pic>
        <p:nvPicPr>
          <p:cNvPr id="231" name="Google Shape;231;p4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5" name="Shape 235"/>
        <p:cNvGrpSpPr/>
        <p:nvPr/>
      </p:nvGrpSpPr>
      <p:grpSpPr>
        <a:xfrm>
          <a:off x="0" y="0"/>
          <a:ext cx="0" cy="0"/>
          <a:chOff x="0" y="0"/>
          <a:chExt cx="0" cy="0"/>
        </a:xfrm>
      </p:grpSpPr>
      <p:pic>
        <p:nvPicPr>
          <p:cNvPr id="236" name="Google Shape;236;p4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0"/>
          <p:cNvPicPr preferRelativeResize="0"/>
          <p:nvPr/>
        </p:nvPicPr>
        <p:blipFill>
          <a:blip r:embed="rId3">
            <a:alphaModFix/>
          </a:blip>
          <a:stretch>
            <a:fillRect/>
          </a:stretch>
        </p:blipFill>
        <p:spPr>
          <a:xfrm>
            <a:off x="348750" y="0"/>
            <a:ext cx="82296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0" name="Shape 240"/>
        <p:cNvGrpSpPr/>
        <p:nvPr/>
      </p:nvGrpSpPr>
      <p:grpSpPr>
        <a:xfrm>
          <a:off x="0" y="0"/>
          <a:ext cx="0" cy="0"/>
          <a:chOff x="0" y="0"/>
          <a:chExt cx="0" cy="0"/>
        </a:xfrm>
      </p:grpSpPr>
      <p:pic>
        <p:nvPicPr>
          <p:cNvPr id="241" name="Google Shape;241;p4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5" name="Shape 245"/>
        <p:cNvGrpSpPr/>
        <p:nvPr/>
      </p:nvGrpSpPr>
      <p:grpSpPr>
        <a:xfrm>
          <a:off x="0" y="0"/>
          <a:ext cx="0" cy="0"/>
          <a:chOff x="0" y="0"/>
          <a:chExt cx="0" cy="0"/>
        </a:xfrm>
      </p:grpSpPr>
      <p:pic>
        <p:nvPicPr>
          <p:cNvPr id="246" name="Google Shape;246;p4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0" name="Shape 250"/>
        <p:cNvGrpSpPr/>
        <p:nvPr/>
      </p:nvGrpSpPr>
      <p:grpSpPr>
        <a:xfrm>
          <a:off x="0" y="0"/>
          <a:ext cx="0" cy="0"/>
          <a:chOff x="0" y="0"/>
          <a:chExt cx="0" cy="0"/>
        </a:xfrm>
      </p:grpSpPr>
      <p:pic>
        <p:nvPicPr>
          <p:cNvPr id="251" name="Google Shape;251;p4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5" name="Shape 255"/>
        <p:cNvGrpSpPr/>
        <p:nvPr/>
      </p:nvGrpSpPr>
      <p:grpSpPr>
        <a:xfrm>
          <a:off x="0" y="0"/>
          <a:ext cx="0" cy="0"/>
          <a:chOff x="0" y="0"/>
          <a:chExt cx="0" cy="0"/>
        </a:xfrm>
      </p:grpSpPr>
      <p:pic>
        <p:nvPicPr>
          <p:cNvPr id="256" name="Google Shape;256;p4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pic>
        <p:nvPicPr>
          <p:cNvPr id="261" name="Google Shape;261;p5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5" name="Shape 265"/>
        <p:cNvGrpSpPr/>
        <p:nvPr/>
      </p:nvGrpSpPr>
      <p:grpSpPr>
        <a:xfrm>
          <a:off x="0" y="0"/>
          <a:ext cx="0" cy="0"/>
          <a:chOff x="0" y="0"/>
          <a:chExt cx="0" cy="0"/>
        </a:xfrm>
      </p:grpSpPr>
      <p:pic>
        <p:nvPicPr>
          <p:cNvPr id="266" name="Google Shape;266;p5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0" name="Shape 270"/>
        <p:cNvGrpSpPr/>
        <p:nvPr/>
      </p:nvGrpSpPr>
      <p:grpSpPr>
        <a:xfrm>
          <a:off x="0" y="0"/>
          <a:ext cx="0" cy="0"/>
          <a:chOff x="0" y="0"/>
          <a:chExt cx="0" cy="0"/>
        </a:xfrm>
      </p:grpSpPr>
      <p:pic>
        <p:nvPicPr>
          <p:cNvPr id="271" name="Google Shape;271;p5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5" name="Shape 275"/>
        <p:cNvGrpSpPr/>
        <p:nvPr/>
      </p:nvGrpSpPr>
      <p:grpSpPr>
        <a:xfrm>
          <a:off x="0" y="0"/>
          <a:ext cx="0" cy="0"/>
          <a:chOff x="0" y="0"/>
          <a:chExt cx="0" cy="0"/>
        </a:xfrm>
      </p:grpSpPr>
      <p:pic>
        <p:nvPicPr>
          <p:cNvPr id="276" name="Google Shape;276;p5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0" name="Shape 280"/>
        <p:cNvGrpSpPr/>
        <p:nvPr/>
      </p:nvGrpSpPr>
      <p:grpSpPr>
        <a:xfrm>
          <a:off x="0" y="0"/>
          <a:ext cx="0" cy="0"/>
          <a:chOff x="0" y="0"/>
          <a:chExt cx="0" cy="0"/>
        </a:xfrm>
      </p:grpSpPr>
      <p:pic>
        <p:nvPicPr>
          <p:cNvPr id="281" name="Google Shape;281;p5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5" name="Shape 285"/>
        <p:cNvGrpSpPr/>
        <p:nvPr/>
      </p:nvGrpSpPr>
      <p:grpSpPr>
        <a:xfrm>
          <a:off x="0" y="0"/>
          <a:ext cx="0" cy="0"/>
          <a:chOff x="0" y="0"/>
          <a:chExt cx="0" cy="0"/>
        </a:xfrm>
      </p:grpSpPr>
      <p:pic>
        <p:nvPicPr>
          <p:cNvPr id="286" name="Google Shape;286;p5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1"/>
          <p:cNvPicPr preferRelativeResize="0"/>
          <p:nvPr/>
        </p:nvPicPr>
        <p:blipFill>
          <a:blip r:embed="rId3">
            <a:alphaModFix/>
          </a:blip>
          <a:stretch>
            <a:fillRect/>
          </a:stretch>
        </p:blipFill>
        <p:spPr>
          <a:xfrm>
            <a:off x="152400" y="152400"/>
            <a:ext cx="8839200" cy="40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0" name="Shape 290"/>
        <p:cNvGrpSpPr/>
        <p:nvPr/>
      </p:nvGrpSpPr>
      <p:grpSpPr>
        <a:xfrm>
          <a:off x="0" y="0"/>
          <a:ext cx="0" cy="0"/>
          <a:chOff x="0" y="0"/>
          <a:chExt cx="0" cy="0"/>
        </a:xfrm>
      </p:grpSpPr>
      <p:pic>
        <p:nvPicPr>
          <p:cNvPr id="291" name="Google Shape;291;p5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5" name="Shape 295"/>
        <p:cNvGrpSpPr/>
        <p:nvPr/>
      </p:nvGrpSpPr>
      <p:grpSpPr>
        <a:xfrm>
          <a:off x="0" y="0"/>
          <a:ext cx="0" cy="0"/>
          <a:chOff x="0" y="0"/>
          <a:chExt cx="0" cy="0"/>
        </a:xfrm>
      </p:grpSpPr>
      <p:pic>
        <p:nvPicPr>
          <p:cNvPr id="296" name="Google Shape;296;p5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0" name="Shape 300"/>
        <p:cNvGrpSpPr/>
        <p:nvPr/>
      </p:nvGrpSpPr>
      <p:grpSpPr>
        <a:xfrm>
          <a:off x="0" y="0"/>
          <a:ext cx="0" cy="0"/>
          <a:chOff x="0" y="0"/>
          <a:chExt cx="0" cy="0"/>
        </a:xfrm>
      </p:grpSpPr>
      <p:pic>
        <p:nvPicPr>
          <p:cNvPr id="301" name="Google Shape;301;p5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 name="Shape 305"/>
        <p:cNvGrpSpPr/>
        <p:nvPr/>
      </p:nvGrpSpPr>
      <p:grpSpPr>
        <a:xfrm>
          <a:off x="0" y="0"/>
          <a:ext cx="0" cy="0"/>
          <a:chOff x="0" y="0"/>
          <a:chExt cx="0" cy="0"/>
        </a:xfrm>
      </p:grpSpPr>
      <p:pic>
        <p:nvPicPr>
          <p:cNvPr id="306" name="Google Shape;306;p5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0" name="Shape 310"/>
        <p:cNvGrpSpPr/>
        <p:nvPr/>
      </p:nvGrpSpPr>
      <p:grpSpPr>
        <a:xfrm>
          <a:off x="0" y="0"/>
          <a:ext cx="0" cy="0"/>
          <a:chOff x="0" y="0"/>
          <a:chExt cx="0" cy="0"/>
        </a:xfrm>
      </p:grpSpPr>
      <p:pic>
        <p:nvPicPr>
          <p:cNvPr id="311" name="Google Shape;311;p6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 name="Shape 315"/>
        <p:cNvGrpSpPr/>
        <p:nvPr/>
      </p:nvGrpSpPr>
      <p:grpSpPr>
        <a:xfrm>
          <a:off x="0" y="0"/>
          <a:ext cx="0" cy="0"/>
          <a:chOff x="0" y="0"/>
          <a:chExt cx="0" cy="0"/>
        </a:xfrm>
      </p:grpSpPr>
      <p:pic>
        <p:nvPicPr>
          <p:cNvPr id="316" name="Google Shape;316;p6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0" name="Shape 320"/>
        <p:cNvGrpSpPr/>
        <p:nvPr/>
      </p:nvGrpSpPr>
      <p:grpSpPr>
        <a:xfrm>
          <a:off x="0" y="0"/>
          <a:ext cx="0" cy="0"/>
          <a:chOff x="0" y="0"/>
          <a:chExt cx="0" cy="0"/>
        </a:xfrm>
      </p:grpSpPr>
      <p:pic>
        <p:nvPicPr>
          <p:cNvPr id="321" name="Google Shape;321;p6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 name="Shape 325"/>
        <p:cNvGrpSpPr/>
        <p:nvPr/>
      </p:nvGrpSpPr>
      <p:grpSpPr>
        <a:xfrm>
          <a:off x="0" y="0"/>
          <a:ext cx="0" cy="0"/>
          <a:chOff x="0" y="0"/>
          <a:chExt cx="0" cy="0"/>
        </a:xfrm>
      </p:grpSpPr>
      <p:pic>
        <p:nvPicPr>
          <p:cNvPr id="326" name="Google Shape;326;p6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0" name="Shape 330"/>
        <p:cNvGrpSpPr/>
        <p:nvPr/>
      </p:nvGrpSpPr>
      <p:grpSpPr>
        <a:xfrm>
          <a:off x="0" y="0"/>
          <a:ext cx="0" cy="0"/>
          <a:chOff x="0" y="0"/>
          <a:chExt cx="0" cy="0"/>
        </a:xfrm>
      </p:grpSpPr>
      <p:pic>
        <p:nvPicPr>
          <p:cNvPr id="331" name="Google Shape;331;p6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5" name="Shape 335"/>
        <p:cNvGrpSpPr/>
        <p:nvPr/>
      </p:nvGrpSpPr>
      <p:grpSpPr>
        <a:xfrm>
          <a:off x="0" y="0"/>
          <a:ext cx="0" cy="0"/>
          <a:chOff x="0" y="0"/>
          <a:chExt cx="0" cy="0"/>
        </a:xfrm>
      </p:grpSpPr>
      <p:pic>
        <p:nvPicPr>
          <p:cNvPr id="336" name="Google Shape;336;p6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2"/>
          <p:cNvPicPr preferRelativeResize="0"/>
          <p:nvPr/>
        </p:nvPicPr>
        <p:blipFill>
          <a:blip r:embed="rId3">
            <a:alphaModFix/>
          </a:blip>
          <a:stretch>
            <a:fillRect/>
          </a:stretch>
        </p:blipFill>
        <p:spPr>
          <a:xfrm>
            <a:off x="465900" y="309150"/>
            <a:ext cx="7743825" cy="41814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0" name="Shape 340"/>
        <p:cNvGrpSpPr/>
        <p:nvPr/>
      </p:nvGrpSpPr>
      <p:grpSpPr>
        <a:xfrm>
          <a:off x="0" y="0"/>
          <a:ext cx="0" cy="0"/>
          <a:chOff x="0" y="0"/>
          <a:chExt cx="0" cy="0"/>
        </a:xfrm>
      </p:grpSpPr>
      <p:pic>
        <p:nvPicPr>
          <p:cNvPr id="341" name="Google Shape;341;p6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5" name="Shape 345"/>
        <p:cNvGrpSpPr/>
        <p:nvPr/>
      </p:nvGrpSpPr>
      <p:grpSpPr>
        <a:xfrm>
          <a:off x="0" y="0"/>
          <a:ext cx="0" cy="0"/>
          <a:chOff x="0" y="0"/>
          <a:chExt cx="0" cy="0"/>
        </a:xfrm>
      </p:grpSpPr>
      <p:pic>
        <p:nvPicPr>
          <p:cNvPr id="346" name="Google Shape;346;p6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0" name="Shape 350"/>
        <p:cNvGrpSpPr/>
        <p:nvPr/>
      </p:nvGrpSpPr>
      <p:grpSpPr>
        <a:xfrm>
          <a:off x="0" y="0"/>
          <a:ext cx="0" cy="0"/>
          <a:chOff x="0" y="0"/>
          <a:chExt cx="0" cy="0"/>
        </a:xfrm>
      </p:grpSpPr>
      <p:pic>
        <p:nvPicPr>
          <p:cNvPr id="351" name="Google Shape;351;p6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 name="Shape 355"/>
        <p:cNvGrpSpPr/>
        <p:nvPr/>
      </p:nvGrpSpPr>
      <p:grpSpPr>
        <a:xfrm>
          <a:off x="0" y="0"/>
          <a:ext cx="0" cy="0"/>
          <a:chOff x="0" y="0"/>
          <a:chExt cx="0" cy="0"/>
        </a:xfrm>
      </p:grpSpPr>
      <p:pic>
        <p:nvPicPr>
          <p:cNvPr id="356" name="Google Shape;356;p6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 name="Shape 360"/>
        <p:cNvGrpSpPr/>
        <p:nvPr/>
      </p:nvGrpSpPr>
      <p:grpSpPr>
        <a:xfrm>
          <a:off x="0" y="0"/>
          <a:ext cx="0" cy="0"/>
          <a:chOff x="0" y="0"/>
          <a:chExt cx="0" cy="0"/>
        </a:xfrm>
      </p:grpSpPr>
      <p:pic>
        <p:nvPicPr>
          <p:cNvPr id="361" name="Google Shape;361;p7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5" name="Shape 365"/>
        <p:cNvGrpSpPr/>
        <p:nvPr/>
      </p:nvGrpSpPr>
      <p:grpSpPr>
        <a:xfrm>
          <a:off x="0" y="0"/>
          <a:ext cx="0" cy="0"/>
          <a:chOff x="0" y="0"/>
          <a:chExt cx="0" cy="0"/>
        </a:xfrm>
      </p:grpSpPr>
      <p:pic>
        <p:nvPicPr>
          <p:cNvPr id="366" name="Google Shape;366;p7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 name="Shape 370"/>
        <p:cNvGrpSpPr/>
        <p:nvPr/>
      </p:nvGrpSpPr>
      <p:grpSpPr>
        <a:xfrm>
          <a:off x="0" y="0"/>
          <a:ext cx="0" cy="0"/>
          <a:chOff x="0" y="0"/>
          <a:chExt cx="0" cy="0"/>
        </a:xfrm>
      </p:grpSpPr>
      <p:pic>
        <p:nvPicPr>
          <p:cNvPr id="371" name="Google Shape;371;p7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5" name="Shape 375"/>
        <p:cNvGrpSpPr/>
        <p:nvPr/>
      </p:nvGrpSpPr>
      <p:grpSpPr>
        <a:xfrm>
          <a:off x="0" y="0"/>
          <a:ext cx="0" cy="0"/>
          <a:chOff x="0" y="0"/>
          <a:chExt cx="0" cy="0"/>
        </a:xfrm>
      </p:grpSpPr>
      <p:pic>
        <p:nvPicPr>
          <p:cNvPr id="376" name="Google Shape;376;p7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0" name="Shape 380"/>
        <p:cNvGrpSpPr/>
        <p:nvPr/>
      </p:nvGrpSpPr>
      <p:grpSpPr>
        <a:xfrm>
          <a:off x="0" y="0"/>
          <a:ext cx="0" cy="0"/>
          <a:chOff x="0" y="0"/>
          <a:chExt cx="0" cy="0"/>
        </a:xfrm>
      </p:grpSpPr>
      <p:pic>
        <p:nvPicPr>
          <p:cNvPr id="381" name="Google Shape;381;p7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5" name="Shape 385"/>
        <p:cNvGrpSpPr/>
        <p:nvPr/>
      </p:nvGrpSpPr>
      <p:grpSpPr>
        <a:xfrm>
          <a:off x="0" y="0"/>
          <a:ext cx="0" cy="0"/>
          <a:chOff x="0" y="0"/>
          <a:chExt cx="0" cy="0"/>
        </a:xfrm>
      </p:grpSpPr>
      <p:pic>
        <p:nvPicPr>
          <p:cNvPr id="386" name="Google Shape;386;p7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3"/>
          <p:cNvPicPr preferRelativeResize="0"/>
          <p:nvPr/>
        </p:nvPicPr>
        <p:blipFill>
          <a:blip r:embed="rId3">
            <a:alphaModFix/>
          </a:blip>
          <a:stretch>
            <a:fillRect/>
          </a:stretch>
        </p:blipFill>
        <p:spPr>
          <a:xfrm>
            <a:off x="152400" y="152400"/>
            <a:ext cx="8794427" cy="48387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0" name="Shape 390"/>
        <p:cNvGrpSpPr/>
        <p:nvPr/>
      </p:nvGrpSpPr>
      <p:grpSpPr>
        <a:xfrm>
          <a:off x="0" y="0"/>
          <a:ext cx="0" cy="0"/>
          <a:chOff x="0" y="0"/>
          <a:chExt cx="0" cy="0"/>
        </a:xfrm>
      </p:grpSpPr>
      <p:pic>
        <p:nvPicPr>
          <p:cNvPr id="391" name="Google Shape;391;p7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5" name="Shape 395"/>
        <p:cNvGrpSpPr/>
        <p:nvPr/>
      </p:nvGrpSpPr>
      <p:grpSpPr>
        <a:xfrm>
          <a:off x="0" y="0"/>
          <a:ext cx="0" cy="0"/>
          <a:chOff x="0" y="0"/>
          <a:chExt cx="0" cy="0"/>
        </a:xfrm>
      </p:grpSpPr>
      <p:pic>
        <p:nvPicPr>
          <p:cNvPr id="396" name="Google Shape;396;p7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0" name="Shape 400"/>
        <p:cNvGrpSpPr/>
        <p:nvPr/>
      </p:nvGrpSpPr>
      <p:grpSpPr>
        <a:xfrm>
          <a:off x="0" y="0"/>
          <a:ext cx="0" cy="0"/>
          <a:chOff x="0" y="0"/>
          <a:chExt cx="0" cy="0"/>
        </a:xfrm>
      </p:grpSpPr>
      <p:pic>
        <p:nvPicPr>
          <p:cNvPr id="401" name="Google Shape;401;p7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5" name="Shape 405"/>
        <p:cNvGrpSpPr/>
        <p:nvPr/>
      </p:nvGrpSpPr>
      <p:grpSpPr>
        <a:xfrm>
          <a:off x="0" y="0"/>
          <a:ext cx="0" cy="0"/>
          <a:chOff x="0" y="0"/>
          <a:chExt cx="0" cy="0"/>
        </a:xfrm>
      </p:grpSpPr>
      <p:pic>
        <p:nvPicPr>
          <p:cNvPr id="406" name="Google Shape;406;p7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0" name="Shape 410"/>
        <p:cNvGrpSpPr/>
        <p:nvPr/>
      </p:nvGrpSpPr>
      <p:grpSpPr>
        <a:xfrm>
          <a:off x="0" y="0"/>
          <a:ext cx="0" cy="0"/>
          <a:chOff x="0" y="0"/>
          <a:chExt cx="0" cy="0"/>
        </a:xfrm>
      </p:grpSpPr>
      <p:pic>
        <p:nvPicPr>
          <p:cNvPr id="411" name="Google Shape;411;p8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5" name="Shape 415"/>
        <p:cNvGrpSpPr/>
        <p:nvPr/>
      </p:nvGrpSpPr>
      <p:grpSpPr>
        <a:xfrm>
          <a:off x="0" y="0"/>
          <a:ext cx="0" cy="0"/>
          <a:chOff x="0" y="0"/>
          <a:chExt cx="0" cy="0"/>
        </a:xfrm>
      </p:grpSpPr>
      <p:pic>
        <p:nvPicPr>
          <p:cNvPr id="416" name="Google Shape;416;p8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0" name="Shape 420"/>
        <p:cNvGrpSpPr/>
        <p:nvPr/>
      </p:nvGrpSpPr>
      <p:grpSpPr>
        <a:xfrm>
          <a:off x="0" y="0"/>
          <a:ext cx="0" cy="0"/>
          <a:chOff x="0" y="0"/>
          <a:chExt cx="0" cy="0"/>
        </a:xfrm>
      </p:grpSpPr>
      <p:pic>
        <p:nvPicPr>
          <p:cNvPr id="421" name="Google Shape;421;p8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5" name="Shape 425"/>
        <p:cNvGrpSpPr/>
        <p:nvPr/>
      </p:nvGrpSpPr>
      <p:grpSpPr>
        <a:xfrm>
          <a:off x="0" y="0"/>
          <a:ext cx="0" cy="0"/>
          <a:chOff x="0" y="0"/>
          <a:chExt cx="0" cy="0"/>
        </a:xfrm>
      </p:grpSpPr>
      <p:pic>
        <p:nvPicPr>
          <p:cNvPr id="426" name="Google Shape;426;p8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0" name="Shape 430"/>
        <p:cNvGrpSpPr/>
        <p:nvPr/>
      </p:nvGrpSpPr>
      <p:grpSpPr>
        <a:xfrm>
          <a:off x="0" y="0"/>
          <a:ext cx="0" cy="0"/>
          <a:chOff x="0" y="0"/>
          <a:chExt cx="0" cy="0"/>
        </a:xfrm>
      </p:grpSpPr>
      <p:pic>
        <p:nvPicPr>
          <p:cNvPr id="431" name="Google Shape;431;p8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5" name="Shape 435"/>
        <p:cNvGrpSpPr/>
        <p:nvPr/>
      </p:nvGrpSpPr>
      <p:grpSpPr>
        <a:xfrm>
          <a:off x="0" y="0"/>
          <a:ext cx="0" cy="0"/>
          <a:chOff x="0" y="0"/>
          <a:chExt cx="0" cy="0"/>
        </a:xfrm>
      </p:grpSpPr>
      <p:pic>
        <p:nvPicPr>
          <p:cNvPr id="436" name="Google Shape;436;p8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152400" y="152400"/>
            <a:ext cx="8653028" cy="483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0" name="Shape 440"/>
        <p:cNvGrpSpPr/>
        <p:nvPr/>
      </p:nvGrpSpPr>
      <p:grpSpPr>
        <a:xfrm>
          <a:off x="0" y="0"/>
          <a:ext cx="0" cy="0"/>
          <a:chOff x="0" y="0"/>
          <a:chExt cx="0" cy="0"/>
        </a:xfrm>
      </p:grpSpPr>
      <p:pic>
        <p:nvPicPr>
          <p:cNvPr id="441" name="Google Shape;441;p8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5" name="Shape 445"/>
        <p:cNvGrpSpPr/>
        <p:nvPr/>
      </p:nvGrpSpPr>
      <p:grpSpPr>
        <a:xfrm>
          <a:off x="0" y="0"/>
          <a:ext cx="0" cy="0"/>
          <a:chOff x="0" y="0"/>
          <a:chExt cx="0" cy="0"/>
        </a:xfrm>
      </p:grpSpPr>
      <p:pic>
        <p:nvPicPr>
          <p:cNvPr id="446" name="Google Shape;446;p8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0" name="Shape 450"/>
        <p:cNvGrpSpPr/>
        <p:nvPr/>
      </p:nvGrpSpPr>
      <p:grpSpPr>
        <a:xfrm>
          <a:off x="0" y="0"/>
          <a:ext cx="0" cy="0"/>
          <a:chOff x="0" y="0"/>
          <a:chExt cx="0" cy="0"/>
        </a:xfrm>
      </p:grpSpPr>
      <p:pic>
        <p:nvPicPr>
          <p:cNvPr id="451" name="Google Shape;451;p8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5" name="Shape 455"/>
        <p:cNvGrpSpPr/>
        <p:nvPr/>
      </p:nvGrpSpPr>
      <p:grpSpPr>
        <a:xfrm>
          <a:off x="0" y="0"/>
          <a:ext cx="0" cy="0"/>
          <a:chOff x="0" y="0"/>
          <a:chExt cx="0" cy="0"/>
        </a:xfrm>
      </p:grpSpPr>
      <p:pic>
        <p:nvPicPr>
          <p:cNvPr id="456" name="Google Shape;456;p8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0" name="Shape 460"/>
        <p:cNvGrpSpPr/>
        <p:nvPr/>
      </p:nvGrpSpPr>
      <p:grpSpPr>
        <a:xfrm>
          <a:off x="0" y="0"/>
          <a:ext cx="0" cy="0"/>
          <a:chOff x="0" y="0"/>
          <a:chExt cx="0" cy="0"/>
        </a:xfrm>
      </p:grpSpPr>
      <p:pic>
        <p:nvPicPr>
          <p:cNvPr id="461" name="Google Shape;461;p9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5" name="Shape 465"/>
        <p:cNvGrpSpPr/>
        <p:nvPr/>
      </p:nvGrpSpPr>
      <p:grpSpPr>
        <a:xfrm>
          <a:off x="0" y="0"/>
          <a:ext cx="0" cy="0"/>
          <a:chOff x="0" y="0"/>
          <a:chExt cx="0" cy="0"/>
        </a:xfrm>
      </p:grpSpPr>
      <p:pic>
        <p:nvPicPr>
          <p:cNvPr id="466" name="Google Shape;466;p9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0" name="Shape 470"/>
        <p:cNvGrpSpPr/>
        <p:nvPr/>
      </p:nvGrpSpPr>
      <p:grpSpPr>
        <a:xfrm>
          <a:off x="0" y="0"/>
          <a:ext cx="0" cy="0"/>
          <a:chOff x="0" y="0"/>
          <a:chExt cx="0" cy="0"/>
        </a:xfrm>
      </p:grpSpPr>
      <p:pic>
        <p:nvPicPr>
          <p:cNvPr id="471" name="Google Shape;471;p9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5" name="Shape 475"/>
        <p:cNvGrpSpPr/>
        <p:nvPr/>
      </p:nvGrpSpPr>
      <p:grpSpPr>
        <a:xfrm>
          <a:off x="0" y="0"/>
          <a:ext cx="0" cy="0"/>
          <a:chOff x="0" y="0"/>
          <a:chExt cx="0" cy="0"/>
        </a:xfrm>
      </p:grpSpPr>
      <p:pic>
        <p:nvPicPr>
          <p:cNvPr id="476" name="Google Shape;476;p9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0" name="Shape 480"/>
        <p:cNvGrpSpPr/>
        <p:nvPr/>
      </p:nvGrpSpPr>
      <p:grpSpPr>
        <a:xfrm>
          <a:off x="0" y="0"/>
          <a:ext cx="0" cy="0"/>
          <a:chOff x="0" y="0"/>
          <a:chExt cx="0" cy="0"/>
        </a:xfrm>
      </p:grpSpPr>
      <p:pic>
        <p:nvPicPr>
          <p:cNvPr id="481" name="Google Shape;481;p9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5" name="Shape 485"/>
        <p:cNvGrpSpPr/>
        <p:nvPr/>
      </p:nvGrpSpPr>
      <p:grpSpPr>
        <a:xfrm>
          <a:off x="0" y="0"/>
          <a:ext cx="0" cy="0"/>
          <a:chOff x="0" y="0"/>
          <a:chExt cx="0" cy="0"/>
        </a:xfrm>
      </p:grpSpPr>
      <p:pic>
        <p:nvPicPr>
          <p:cNvPr id="486" name="Google Shape;486;p9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103425" y="661850"/>
            <a:ext cx="8839199" cy="3972960"/>
          </a:xfrm>
          <a:prstGeom prst="rect">
            <a:avLst/>
          </a:prstGeom>
          <a:noFill/>
          <a:ln>
            <a:noFill/>
          </a:ln>
        </p:spPr>
      </p:pic>
      <p:pic>
        <p:nvPicPr>
          <p:cNvPr id="84" name="Google Shape;84;p15"/>
          <p:cNvPicPr preferRelativeResize="0"/>
          <p:nvPr/>
        </p:nvPicPr>
        <p:blipFill>
          <a:blip r:embed="rId4">
            <a:alphaModFix/>
          </a:blip>
          <a:stretch>
            <a:fillRect/>
          </a:stretch>
        </p:blipFill>
        <p:spPr>
          <a:xfrm>
            <a:off x="0" y="0"/>
            <a:ext cx="1538150" cy="19388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0" name="Shape 490"/>
        <p:cNvGrpSpPr/>
        <p:nvPr/>
      </p:nvGrpSpPr>
      <p:grpSpPr>
        <a:xfrm>
          <a:off x="0" y="0"/>
          <a:ext cx="0" cy="0"/>
          <a:chOff x="0" y="0"/>
          <a:chExt cx="0" cy="0"/>
        </a:xfrm>
      </p:grpSpPr>
      <p:pic>
        <p:nvPicPr>
          <p:cNvPr id="491" name="Google Shape;491;p96"/>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5" name="Shape 495"/>
        <p:cNvGrpSpPr/>
        <p:nvPr/>
      </p:nvGrpSpPr>
      <p:grpSpPr>
        <a:xfrm>
          <a:off x="0" y="0"/>
          <a:ext cx="0" cy="0"/>
          <a:chOff x="0" y="0"/>
          <a:chExt cx="0" cy="0"/>
        </a:xfrm>
      </p:grpSpPr>
      <p:pic>
        <p:nvPicPr>
          <p:cNvPr id="496" name="Google Shape;496;p97"/>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0" name="Shape 500"/>
        <p:cNvGrpSpPr/>
        <p:nvPr/>
      </p:nvGrpSpPr>
      <p:grpSpPr>
        <a:xfrm>
          <a:off x="0" y="0"/>
          <a:ext cx="0" cy="0"/>
          <a:chOff x="0" y="0"/>
          <a:chExt cx="0" cy="0"/>
        </a:xfrm>
      </p:grpSpPr>
      <p:pic>
        <p:nvPicPr>
          <p:cNvPr id="501" name="Google Shape;501;p98"/>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5" name="Shape 505"/>
        <p:cNvGrpSpPr/>
        <p:nvPr/>
      </p:nvGrpSpPr>
      <p:grpSpPr>
        <a:xfrm>
          <a:off x="0" y="0"/>
          <a:ext cx="0" cy="0"/>
          <a:chOff x="0" y="0"/>
          <a:chExt cx="0" cy="0"/>
        </a:xfrm>
      </p:grpSpPr>
      <p:pic>
        <p:nvPicPr>
          <p:cNvPr id="506" name="Google Shape;506;p99"/>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0" name="Shape 510"/>
        <p:cNvGrpSpPr/>
        <p:nvPr/>
      </p:nvGrpSpPr>
      <p:grpSpPr>
        <a:xfrm>
          <a:off x="0" y="0"/>
          <a:ext cx="0" cy="0"/>
          <a:chOff x="0" y="0"/>
          <a:chExt cx="0" cy="0"/>
        </a:xfrm>
      </p:grpSpPr>
      <p:pic>
        <p:nvPicPr>
          <p:cNvPr id="511" name="Google Shape;511;p100"/>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5" name="Shape 515"/>
        <p:cNvGrpSpPr/>
        <p:nvPr/>
      </p:nvGrpSpPr>
      <p:grpSpPr>
        <a:xfrm>
          <a:off x="0" y="0"/>
          <a:ext cx="0" cy="0"/>
          <a:chOff x="0" y="0"/>
          <a:chExt cx="0" cy="0"/>
        </a:xfrm>
      </p:grpSpPr>
      <p:pic>
        <p:nvPicPr>
          <p:cNvPr id="516" name="Google Shape;516;p101"/>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0" name="Shape 520"/>
        <p:cNvGrpSpPr/>
        <p:nvPr/>
      </p:nvGrpSpPr>
      <p:grpSpPr>
        <a:xfrm>
          <a:off x="0" y="0"/>
          <a:ext cx="0" cy="0"/>
          <a:chOff x="0" y="0"/>
          <a:chExt cx="0" cy="0"/>
        </a:xfrm>
      </p:grpSpPr>
      <p:pic>
        <p:nvPicPr>
          <p:cNvPr id="521" name="Google Shape;521;p102"/>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5" name="Shape 525"/>
        <p:cNvGrpSpPr/>
        <p:nvPr/>
      </p:nvGrpSpPr>
      <p:grpSpPr>
        <a:xfrm>
          <a:off x="0" y="0"/>
          <a:ext cx="0" cy="0"/>
          <a:chOff x="0" y="0"/>
          <a:chExt cx="0" cy="0"/>
        </a:xfrm>
      </p:grpSpPr>
      <p:pic>
        <p:nvPicPr>
          <p:cNvPr id="526" name="Google Shape;526;p103"/>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0" name="Shape 530"/>
        <p:cNvGrpSpPr/>
        <p:nvPr/>
      </p:nvGrpSpPr>
      <p:grpSpPr>
        <a:xfrm>
          <a:off x="0" y="0"/>
          <a:ext cx="0" cy="0"/>
          <a:chOff x="0" y="0"/>
          <a:chExt cx="0" cy="0"/>
        </a:xfrm>
      </p:grpSpPr>
      <p:pic>
        <p:nvPicPr>
          <p:cNvPr id="531" name="Google Shape;531;p104"/>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5" name="Shape 535"/>
        <p:cNvGrpSpPr/>
        <p:nvPr/>
      </p:nvGrpSpPr>
      <p:grpSpPr>
        <a:xfrm>
          <a:off x="0" y="0"/>
          <a:ext cx="0" cy="0"/>
          <a:chOff x="0" y="0"/>
          <a:chExt cx="0" cy="0"/>
        </a:xfrm>
      </p:grpSpPr>
      <p:pic>
        <p:nvPicPr>
          <p:cNvPr id="536" name="Google Shape;536;p105"/>
          <p:cNvPicPr preferRelativeResize="0"/>
          <p:nvPr/>
        </p:nvPicPr>
        <p:blipFill rotWithShape="1">
          <a:blip r:embed="rId3">
            <a:alphaModFix/>
          </a:blip>
          <a:srcRect b="0" l="0" r="0" t="0"/>
          <a:stretch/>
        </p:blipFill>
        <p:spPr>
          <a:xfrm>
            <a:off x="0" y="779803"/>
            <a:ext cx="7278701" cy="35838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